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92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795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15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929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7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32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509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90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091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471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00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95C8-D2A8-43BE-BE95-07B3EC71C02F}" type="datetimeFigureOut">
              <a:rPr lang="pt-PT" smtClean="0"/>
              <a:t>19/01/2017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04E7-1B6E-42F6-9526-D035C8ACC1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72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20" y="857719"/>
            <a:ext cx="5254580" cy="529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3206838" y="257578"/>
            <a:ext cx="604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 smtClean="0"/>
              <a:t>Wohnungen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beschreiben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und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kommentieren</a:t>
            </a:r>
            <a:endParaRPr lang="pt-PT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2428" y="2558065"/>
            <a:ext cx="582125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/>
              <a:t>Das </a:t>
            </a:r>
            <a:r>
              <a:rPr lang="pt-PT" sz="2000" dirty="0" err="1" smtClean="0"/>
              <a:t>Haus</a:t>
            </a:r>
            <a:r>
              <a:rPr lang="pt-PT" sz="2000" dirty="0" smtClean="0"/>
              <a:t> </a:t>
            </a:r>
            <a:r>
              <a:rPr lang="pt-PT" sz="2000" dirty="0" err="1" smtClean="0"/>
              <a:t>ist</a:t>
            </a:r>
            <a:r>
              <a:rPr lang="pt-PT" sz="2000" dirty="0" smtClean="0"/>
              <a:t> </a:t>
            </a:r>
            <a:r>
              <a:rPr lang="pt-PT" sz="2000" dirty="0" err="1" smtClean="0"/>
              <a:t>gro</a:t>
            </a:r>
            <a:r>
              <a:rPr lang="el-GR" sz="2000" dirty="0" smtClean="0"/>
              <a:t>β</a:t>
            </a:r>
            <a:r>
              <a:rPr lang="pt-PT" sz="2000" dirty="0" smtClean="0"/>
              <a:t> </a:t>
            </a:r>
            <a:r>
              <a:rPr lang="pt-PT" sz="2000" dirty="0" err="1" smtClean="0"/>
              <a:t>und</a:t>
            </a:r>
            <a:r>
              <a:rPr lang="pt-PT" sz="2000" dirty="0" smtClean="0"/>
              <a:t> </a:t>
            </a:r>
            <a:r>
              <a:rPr lang="pt-PT" sz="2000" dirty="0" err="1" smtClean="0"/>
              <a:t>modern</a:t>
            </a:r>
            <a:r>
              <a:rPr lang="pt-PT" sz="2000" dirty="0" smtClean="0"/>
              <a:t>. Das </a:t>
            </a:r>
            <a:r>
              <a:rPr lang="pt-PT" sz="2000" dirty="0" err="1" smtClean="0"/>
              <a:t>Haus</a:t>
            </a:r>
            <a:r>
              <a:rPr lang="pt-PT" sz="2000" dirty="0" smtClean="0"/>
              <a:t> </a:t>
            </a:r>
            <a:r>
              <a:rPr lang="pt-PT" sz="2000" dirty="0" err="1" smtClean="0"/>
              <a:t>hat</a:t>
            </a:r>
            <a:r>
              <a:rPr lang="pt-PT" sz="2000" dirty="0" smtClean="0"/>
              <a:t> </a:t>
            </a:r>
            <a:r>
              <a:rPr lang="pt-PT" sz="2000" dirty="0" err="1" smtClean="0"/>
              <a:t>sieben</a:t>
            </a:r>
            <a:r>
              <a:rPr lang="pt-PT" sz="2000" dirty="0" smtClean="0"/>
              <a:t> </a:t>
            </a:r>
            <a:r>
              <a:rPr lang="pt-PT" sz="2000" dirty="0" err="1" smtClean="0"/>
              <a:t>Zimmer</a:t>
            </a:r>
            <a:r>
              <a:rPr lang="pt-PT" sz="2000" dirty="0" smtClean="0"/>
              <a:t>: </a:t>
            </a:r>
            <a:r>
              <a:rPr lang="pt-PT" sz="2000" dirty="0" err="1" smtClean="0"/>
              <a:t>eine</a:t>
            </a:r>
            <a:r>
              <a:rPr lang="pt-PT" sz="2000" dirty="0" smtClean="0"/>
              <a:t> </a:t>
            </a:r>
            <a:r>
              <a:rPr lang="pt-PT" sz="2000" dirty="0" err="1" smtClean="0"/>
              <a:t>Küche</a:t>
            </a:r>
            <a:r>
              <a:rPr lang="pt-PT" sz="2000" dirty="0" smtClean="0"/>
              <a:t>, </a:t>
            </a:r>
            <a:r>
              <a:rPr lang="pt-PT" sz="2000" dirty="0" err="1" smtClean="0"/>
              <a:t>ein</a:t>
            </a:r>
            <a:r>
              <a:rPr lang="pt-PT" sz="2000" dirty="0" smtClean="0"/>
              <a:t> </a:t>
            </a:r>
            <a:r>
              <a:rPr lang="pt-PT" sz="2000" dirty="0" err="1" smtClean="0"/>
              <a:t>Wohnzimmer</a:t>
            </a:r>
            <a:r>
              <a:rPr lang="pt-PT" sz="2000" dirty="0" smtClean="0"/>
              <a:t>, </a:t>
            </a:r>
            <a:r>
              <a:rPr lang="pt-PT" sz="2000" dirty="0" err="1" smtClean="0"/>
              <a:t>ein</a:t>
            </a:r>
            <a:r>
              <a:rPr lang="pt-PT" sz="2000" dirty="0" smtClean="0"/>
              <a:t> </a:t>
            </a:r>
            <a:r>
              <a:rPr lang="pt-PT" sz="2000" dirty="0" err="1" smtClean="0"/>
              <a:t>Esszimmer</a:t>
            </a:r>
            <a:r>
              <a:rPr lang="pt-PT" sz="2000" dirty="0" smtClean="0"/>
              <a:t>, </a:t>
            </a:r>
            <a:r>
              <a:rPr lang="pt-PT" sz="2000" dirty="0" err="1" smtClean="0"/>
              <a:t>ein</a:t>
            </a:r>
            <a:r>
              <a:rPr lang="pt-PT" sz="2000" dirty="0" smtClean="0"/>
              <a:t> </a:t>
            </a:r>
            <a:r>
              <a:rPr lang="pt-PT" sz="2000" dirty="0" err="1" smtClean="0"/>
              <a:t>Badezimmer</a:t>
            </a:r>
            <a:r>
              <a:rPr lang="pt-PT" sz="2000" dirty="0" smtClean="0"/>
              <a:t>, </a:t>
            </a:r>
            <a:r>
              <a:rPr lang="pt-PT" sz="2000" dirty="0" err="1" smtClean="0"/>
              <a:t>eine</a:t>
            </a:r>
            <a:r>
              <a:rPr lang="pt-PT" sz="2000" dirty="0" smtClean="0"/>
              <a:t> </a:t>
            </a:r>
            <a:r>
              <a:rPr lang="pt-PT" sz="2000" dirty="0" err="1" smtClean="0"/>
              <a:t>Garage</a:t>
            </a:r>
            <a:r>
              <a:rPr lang="pt-PT" sz="2000" dirty="0"/>
              <a:t> </a:t>
            </a:r>
            <a:r>
              <a:rPr lang="pt-PT" sz="2000" dirty="0" err="1" smtClean="0"/>
              <a:t>und</a:t>
            </a:r>
            <a:r>
              <a:rPr lang="pt-PT" sz="2000" dirty="0" smtClean="0"/>
              <a:t> </a:t>
            </a:r>
            <a:r>
              <a:rPr lang="pt-PT" sz="2000" dirty="0" err="1" smtClean="0"/>
              <a:t>zwei</a:t>
            </a:r>
            <a:r>
              <a:rPr lang="pt-PT" sz="2000" dirty="0" smtClean="0"/>
              <a:t> </a:t>
            </a:r>
            <a:r>
              <a:rPr lang="pt-PT" sz="2000" dirty="0" err="1" smtClean="0"/>
              <a:t>Schlafzimmer</a:t>
            </a:r>
            <a:r>
              <a:rPr lang="pt-PT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pt-PT" sz="2000" dirty="0" err="1" smtClean="0"/>
              <a:t>Ich</a:t>
            </a:r>
            <a:r>
              <a:rPr lang="pt-PT" sz="2000" dirty="0" smtClean="0"/>
              <a:t> finde das </a:t>
            </a:r>
            <a:r>
              <a:rPr lang="pt-PT" sz="2000" dirty="0" err="1" smtClean="0"/>
              <a:t>Haus</a:t>
            </a:r>
            <a:r>
              <a:rPr lang="pt-PT" sz="2000" dirty="0" smtClean="0"/>
              <a:t> </a:t>
            </a:r>
            <a:r>
              <a:rPr lang="pt-PT" sz="2000" dirty="0" err="1" smtClean="0"/>
              <a:t>sehr</a:t>
            </a:r>
            <a:r>
              <a:rPr lang="pt-PT" sz="2000" dirty="0" smtClean="0"/>
              <a:t> </a:t>
            </a:r>
            <a:r>
              <a:rPr lang="pt-PT" sz="2000" dirty="0" err="1" smtClean="0"/>
              <a:t>schön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224"/>
    </mc:Choice>
    <mc:Fallback>
      <p:transition spd="slow" advTm="178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5824" x="893763" y="4965700"/>
          <p14:tracePt t="95904" x="893763" y="4946650"/>
          <p14:tracePt t="95952" x="901700" y="4938713"/>
          <p14:tracePt t="95960" x="901700" y="4919663"/>
          <p14:tracePt t="95968" x="901700" y="4902200"/>
          <p14:tracePt t="95983" x="911225" y="4884738"/>
          <p14:tracePt t="96000" x="938213" y="4795838"/>
          <p14:tracePt t="96017" x="946150" y="4759325"/>
          <p14:tracePt t="96033" x="946150" y="4732338"/>
          <p14:tracePt t="96050" x="965200" y="4697413"/>
          <p14:tracePt t="96066" x="973138" y="4670425"/>
          <p14:tracePt t="96083" x="990600" y="4633913"/>
          <p14:tracePt t="96100" x="1000125" y="4608513"/>
          <p14:tracePt t="96133" x="1009650" y="4598988"/>
          <p14:tracePt t="96160" x="1027113" y="4589463"/>
          <p14:tracePt t="96168" x="1036638" y="4572000"/>
          <p14:tracePt t="96183" x="1054100" y="4554538"/>
          <p14:tracePt t="96200" x="1098550" y="4483100"/>
          <p14:tracePt t="96217" x="1133475" y="4429125"/>
          <p14:tracePt t="96233" x="1160463" y="4375150"/>
          <p14:tracePt t="96250" x="1179513" y="4340225"/>
          <p14:tracePt t="96267" x="1196975" y="4313238"/>
          <p14:tracePt t="96283" x="1204913" y="4303713"/>
          <p14:tracePt t="96300" x="1204913" y="4295775"/>
          <p14:tracePt t="96360" x="1214438" y="4295775"/>
          <p14:tracePt t="96368" x="1223963" y="4286250"/>
          <p14:tracePt t="96376" x="1231900" y="4276725"/>
          <p14:tracePt t="96392" x="1250950" y="4259263"/>
          <p14:tracePt t="96408" x="1268413" y="4241800"/>
          <p14:tracePt t="96417" x="1276350" y="4224338"/>
          <p14:tracePt t="96433" x="1303338" y="4197350"/>
          <p14:tracePt t="96450" x="1322388" y="4170363"/>
          <p14:tracePt t="96467" x="1330325" y="4152900"/>
          <p14:tracePt t="96483" x="1339850" y="4133850"/>
          <p14:tracePt t="96500" x="1347788" y="4125913"/>
          <p14:tracePt t="96517" x="1347788" y="4098925"/>
          <p14:tracePt t="96533" x="1347788" y="4089400"/>
          <p14:tracePt t="96550" x="1347788" y="4071938"/>
          <p14:tracePt t="96584" x="1347788" y="4054475"/>
          <p14:tracePt t="96600" x="1339850" y="4037013"/>
          <p14:tracePt t="96617" x="1330325" y="4017963"/>
          <p14:tracePt t="96634" x="1303338" y="4010025"/>
          <p14:tracePt t="96650" x="1276350" y="4000500"/>
          <p14:tracePt t="96667" x="1258888" y="4000500"/>
          <p14:tracePt t="96684" x="1231900" y="4000500"/>
          <p14:tracePt t="96701" x="1196975" y="4000500"/>
          <p14:tracePt t="96717" x="1169988" y="4000500"/>
          <p14:tracePt t="96734" x="1143000" y="4000500"/>
          <p14:tracePt t="96750" x="1116013" y="4017963"/>
          <p14:tracePt t="96767" x="1098550" y="4027488"/>
          <p14:tracePt t="96784" x="1062038" y="4037013"/>
          <p14:tracePt t="96801" x="1054100" y="4054475"/>
          <p14:tracePt t="96817" x="1044575" y="4062413"/>
          <p14:tracePt t="96834" x="1036638" y="4089400"/>
          <p14:tracePt t="96851" x="1027113" y="4116388"/>
          <p14:tracePt t="96867" x="1027113" y="4133850"/>
          <p14:tracePt t="96884" x="1027113" y="4160838"/>
          <p14:tracePt t="96901" x="1027113" y="4179888"/>
          <p14:tracePt t="96917" x="1044575" y="4205288"/>
          <p14:tracePt t="96934" x="1062038" y="4232275"/>
          <p14:tracePt t="96951" x="1116013" y="4259263"/>
          <p14:tracePt t="96967" x="1169988" y="4276725"/>
          <p14:tracePt t="96984" x="1276350" y="4322763"/>
          <p14:tracePt t="97001" x="1357313" y="4330700"/>
          <p14:tracePt t="97017" x="1411288" y="4340225"/>
          <p14:tracePt t="97034" x="1455738" y="4340225"/>
          <p14:tracePt t="97051" x="1482725" y="4340225"/>
          <p14:tracePt t="97067" x="1500188" y="4340225"/>
          <p14:tracePt t="97084" x="1527175" y="4340225"/>
          <p14:tracePt t="97101" x="1562100" y="4340225"/>
          <p14:tracePt t="97117" x="1581150" y="4340225"/>
          <p14:tracePt t="97134" x="1608138" y="4340225"/>
          <p14:tracePt t="97151" x="1633538" y="4340225"/>
          <p14:tracePt t="97167" x="1652588" y="4322763"/>
          <p14:tracePt t="97184" x="1652588" y="4268788"/>
          <p14:tracePt t="97201" x="1670050" y="4214813"/>
          <p14:tracePt t="97273" x="1670050" y="4197350"/>
          <p14:tracePt t="97280" x="1670050" y="4187825"/>
          <p14:tracePt t="97288" x="1652588" y="4187825"/>
          <p14:tracePt t="97301" x="1643063" y="4187825"/>
          <p14:tracePt t="97318" x="1616075" y="4187825"/>
          <p14:tracePt t="97334" x="1589088" y="4187825"/>
          <p14:tracePt t="97351" x="1536700" y="4187825"/>
          <p14:tracePt t="97367" x="1490663" y="4187825"/>
          <p14:tracePt t="97384" x="1438275" y="4187825"/>
          <p14:tracePt t="97401" x="1366838" y="4187825"/>
          <p14:tracePt t="97418" x="1276350" y="4205288"/>
          <p14:tracePt t="97434" x="1231900" y="4214813"/>
          <p14:tracePt t="97451" x="1214438" y="4232275"/>
          <p14:tracePt t="97468" x="1187450" y="4251325"/>
          <p14:tracePt t="97484" x="1160463" y="4268788"/>
          <p14:tracePt t="97501" x="1133475" y="4286250"/>
          <p14:tracePt t="97518" x="1125538" y="4313238"/>
          <p14:tracePt t="97534" x="1108075" y="4330700"/>
          <p14:tracePt t="97551" x="1098550" y="4357688"/>
          <p14:tracePt t="97568" x="1098550" y="4375150"/>
          <p14:tracePt t="97585" x="1098550" y="4419600"/>
          <p14:tracePt t="97601" x="1098550" y="4438650"/>
          <p14:tracePt t="97618" x="1098550" y="4456113"/>
          <p14:tracePt t="97656" x="1098550" y="4465638"/>
          <p14:tracePt t="97665" x="1108075" y="4465638"/>
          <p14:tracePt t="97673" x="1133475" y="4483100"/>
          <p14:tracePt t="97684" x="1160463" y="4483100"/>
          <p14:tracePt t="97701" x="1204913" y="4483100"/>
          <p14:tracePt t="97718" x="1241425" y="4483100"/>
          <p14:tracePt t="97735" x="1295400" y="4473575"/>
          <p14:tracePt t="97751" x="1339850" y="4438650"/>
          <p14:tracePt t="97768" x="1347788" y="4402138"/>
          <p14:tracePt t="97785" x="1347788" y="4394200"/>
          <p14:tracePt t="97802" x="1357313" y="4367213"/>
          <p14:tracePt t="97818" x="1357313" y="4303713"/>
          <p14:tracePt t="97835" x="1330325" y="4241800"/>
          <p14:tracePt t="97851" x="1295400" y="4179888"/>
          <p14:tracePt t="97868" x="1276350" y="4152900"/>
          <p14:tracePt t="97885" x="1258888" y="4133850"/>
          <p14:tracePt t="97902" x="1250950" y="4133850"/>
          <p14:tracePt t="97937" x="1241425" y="4133850"/>
          <p14:tracePt t="97969" x="1223963" y="4133850"/>
          <p14:tracePt t="97985" x="1204913" y="4133850"/>
          <p14:tracePt t="97993" x="1187450" y="4133850"/>
          <p14:tracePt t="98002" x="1179513" y="4143375"/>
          <p14:tracePt t="98018" x="1160463" y="4152900"/>
          <p14:tracePt t="98035" x="1152525" y="4152900"/>
          <p14:tracePt t="98249" x="1143000" y="4179888"/>
          <p14:tracePt t="98257" x="1133475" y="4179888"/>
          <p14:tracePt t="98273" x="1125538" y="4187825"/>
          <p14:tracePt t="98305" x="1125538" y="4197350"/>
          <p14:tracePt t="98361" x="1125538" y="4205288"/>
          <p14:tracePt t="98385" x="1125538" y="4214813"/>
          <p14:tracePt t="98393" x="1125538" y="4224338"/>
          <p14:tracePt t="98402" x="1116013" y="4232275"/>
          <p14:tracePt t="98441" x="1116013" y="4241800"/>
          <p14:tracePt t="98465" x="1116013" y="4251325"/>
          <p14:tracePt t="98497" x="1116013" y="4259263"/>
          <p14:tracePt t="98521" x="1116013" y="4268788"/>
          <p14:tracePt t="98545" x="1125538" y="4286250"/>
          <p14:tracePt t="98705" x="1133475" y="4295775"/>
          <p14:tracePt t="98713" x="1143000" y="4295775"/>
          <p14:tracePt t="98721" x="1152525" y="4303713"/>
          <p14:tracePt t="98745" x="1160463" y="4313238"/>
          <p14:tracePt t="98985" x="1169988" y="4313238"/>
          <p14:tracePt t="99001" x="1179513" y="4322763"/>
          <p14:tracePt t="99361" x="1187450" y="4330700"/>
          <p14:tracePt t="99370" x="1187450" y="4340225"/>
          <p14:tracePt t="99377" x="1196975" y="4357688"/>
          <p14:tracePt t="99386" x="1214438" y="4375150"/>
          <p14:tracePt t="99403" x="1231900" y="4402138"/>
          <p14:tracePt t="99419" x="1241425" y="4411663"/>
          <p14:tracePt t="99489" x="1268413" y="4429125"/>
          <p14:tracePt t="99505" x="1276350" y="4446588"/>
          <p14:tracePt t="99513" x="1303338" y="4473575"/>
          <p14:tracePt t="99529" x="1322388" y="4491038"/>
          <p14:tracePt t="99538" x="1330325" y="4500563"/>
          <p14:tracePt t="99553" x="1366838" y="4518025"/>
          <p14:tracePt t="99570" x="1393825" y="4545013"/>
          <p14:tracePt t="99586" x="1428750" y="4581525"/>
          <p14:tracePt t="99603" x="1465263" y="4616450"/>
          <p14:tracePt t="99619" x="1500188" y="4660900"/>
          <p14:tracePt t="99636" x="1536700" y="4714875"/>
          <p14:tracePt t="99653" x="1581150" y="4759325"/>
          <p14:tracePt t="99670" x="1625600" y="4813300"/>
          <p14:tracePt t="99686" x="1660525" y="4857750"/>
          <p14:tracePt t="99703" x="1697038" y="4902200"/>
          <p14:tracePt t="99720" x="1741488" y="4956175"/>
          <p14:tracePt t="99736" x="1768475" y="4991100"/>
          <p14:tracePt t="99754" x="1812925" y="5037138"/>
          <p14:tracePt t="99770" x="1822450" y="5054600"/>
          <p14:tracePt t="99786" x="1839913" y="5081588"/>
          <p14:tracePt t="99803" x="1847850" y="5089525"/>
          <p14:tracePt t="99820" x="1874838" y="5133975"/>
          <p14:tracePt t="99836" x="1893888" y="5160963"/>
          <p14:tracePt t="99853" x="1919288" y="5205413"/>
          <p14:tracePt t="99870" x="1946275" y="5232400"/>
          <p14:tracePt t="99886" x="1946275" y="5268913"/>
          <p14:tracePt t="99920" x="1955800" y="5276850"/>
          <p14:tracePt t="99953" x="1973263" y="5276850"/>
          <p14:tracePt t="99970" x="1990725" y="5276850"/>
          <p14:tracePt t="100050" x="2000250" y="5276850"/>
          <p14:tracePt t="100066" x="2017713" y="5276850"/>
          <p14:tracePt t="100074" x="2036763" y="5276850"/>
          <p14:tracePt t="100087" x="2062163" y="5276850"/>
          <p14:tracePt t="100103" x="2116138" y="5276850"/>
          <p14:tracePt t="100120" x="2125663" y="5276850"/>
          <p14:tracePt t="100162" x="2116138" y="5276850"/>
          <p14:tracePt t="100170" x="2089150" y="5276850"/>
          <p14:tracePt t="100178" x="2054225" y="5276850"/>
          <p14:tracePt t="100187" x="2000250" y="5259388"/>
          <p14:tracePt t="100203" x="1884363" y="5214938"/>
          <p14:tracePt t="100220" x="1741488" y="5116513"/>
          <p14:tracePt t="100237" x="1571625" y="5010150"/>
          <p14:tracePt t="100253" x="1411288" y="4875213"/>
          <p14:tracePt t="100270" x="1401763" y="4857750"/>
          <p14:tracePt t="100287" x="1295400" y="4751388"/>
          <p14:tracePt t="100303" x="1204913" y="4670425"/>
          <p14:tracePt t="100320" x="1160463" y="4608513"/>
          <p14:tracePt t="100337" x="1133475" y="4589463"/>
          <p14:tracePt t="100353" x="1133475" y="4581525"/>
          <p14:tracePt t="100426" x="1116013" y="4562475"/>
          <p14:tracePt t="100434" x="1108075" y="4527550"/>
          <p14:tracePt t="100442" x="1098550" y="4500563"/>
          <p14:tracePt t="100454" x="1071563" y="4456113"/>
          <p14:tracePt t="100470" x="1017588" y="4367213"/>
          <p14:tracePt t="100487" x="955675" y="4286250"/>
          <p14:tracePt t="100504" x="911225" y="4224338"/>
          <p14:tracePt t="100520" x="866775" y="4197350"/>
          <p14:tracePt t="100537" x="830263" y="4179888"/>
          <p14:tracePt t="100554" x="812800" y="4179888"/>
          <p14:tracePt t="100570" x="785813" y="4170363"/>
          <p14:tracePt t="100587" x="750888" y="4170363"/>
          <p14:tracePt t="100604" x="714375" y="4187825"/>
          <p14:tracePt t="100620" x="679450" y="4224338"/>
          <p14:tracePt t="100637" x="652463" y="4241800"/>
          <p14:tracePt t="100654" x="642938" y="4268788"/>
          <p14:tracePt t="100670" x="642938" y="4295775"/>
          <p14:tracePt t="100687" x="642938" y="4340225"/>
          <p14:tracePt t="100704" x="642938" y="4375150"/>
          <p14:tracePt t="100721" x="642938" y="4411663"/>
          <p14:tracePt t="100738" x="660400" y="4446588"/>
          <p14:tracePt t="100754" x="669925" y="4456113"/>
          <p14:tracePt t="100788" x="669925" y="4465638"/>
          <p14:tracePt t="100804" x="669925" y="4473575"/>
          <p14:tracePt t="100821" x="687388" y="4473575"/>
          <p14:tracePt t="100837" x="723900" y="4500563"/>
          <p14:tracePt t="100854" x="758825" y="4527550"/>
          <p14:tracePt t="100870" x="812800" y="4554538"/>
          <p14:tracePt t="100887" x="866775" y="4572000"/>
          <p14:tracePt t="100904" x="919163" y="4598988"/>
          <p14:tracePt t="100921" x="928688" y="4598988"/>
          <p14:tracePt t="100986" x="938213" y="4598988"/>
          <p14:tracePt t="101090" x="946150" y="4598988"/>
          <p14:tracePt t="101114" x="955675" y="4598988"/>
          <p14:tracePt t="101146" x="965200" y="4581525"/>
          <p14:tracePt t="101178" x="973138" y="4572000"/>
          <p14:tracePt t="101186" x="982663" y="4572000"/>
          <p14:tracePt t="101194" x="982663" y="4562475"/>
          <p14:tracePt t="101205" x="990600" y="4554538"/>
          <p14:tracePt t="101221" x="1000125" y="4545013"/>
          <p14:tracePt t="101238" x="1017588" y="4527550"/>
          <p14:tracePt t="101254" x="1036638" y="4527550"/>
          <p14:tracePt t="101402" x="1036638" y="4518025"/>
          <p14:tracePt t="101410" x="1054100" y="4518025"/>
          <p14:tracePt t="101421" x="1089025" y="4518025"/>
          <p14:tracePt t="101438" x="1125538" y="4500563"/>
          <p14:tracePt t="101471" x="1258888" y="4500563"/>
          <p14:tracePt t="101488" x="1411288" y="4500563"/>
          <p14:tracePt t="101505" x="1517650" y="4500563"/>
          <p14:tracePt t="101521" x="1527175" y="4500563"/>
          <p14:tracePt t="101650" x="1544638" y="4500563"/>
          <p14:tracePt t="101659" x="1562100" y="4500563"/>
          <p14:tracePt t="101674" x="1571625" y="4500563"/>
          <p14:tracePt t="101690" x="1589088" y="4500563"/>
          <p14:tracePt t="101705" x="1598613" y="4500563"/>
          <p14:tracePt t="101721" x="1643063" y="4500563"/>
          <p14:tracePt t="101738" x="1776413" y="4500563"/>
          <p14:tracePt t="101755" x="1866900" y="4500563"/>
          <p14:tracePt t="101771" x="1901825" y="4500563"/>
          <p14:tracePt t="101788" x="1919288" y="4500563"/>
          <p14:tracePt t="101931" x="1919288" y="4510088"/>
          <p14:tracePt t="102219" x="1938338" y="4510088"/>
          <p14:tracePt t="102243" x="1955800" y="4510088"/>
          <p14:tracePt t="102251" x="1973263" y="4510088"/>
          <p14:tracePt t="102259" x="2009775" y="4510088"/>
          <p14:tracePt t="102272" x="2036763" y="4510088"/>
          <p14:tracePt t="102289" x="2089150" y="4510088"/>
          <p14:tracePt t="102305" x="2143125" y="4510088"/>
          <p14:tracePt t="102322" x="2187575" y="4510088"/>
          <p14:tracePt t="102338" x="2197100" y="4510088"/>
          <p14:tracePt t="102435" x="2205038" y="4510088"/>
          <p14:tracePt t="102443" x="2259013" y="4510088"/>
          <p14:tracePt t="102455" x="2303463" y="4510088"/>
          <p14:tracePt t="102472" x="2446338" y="4510088"/>
          <p14:tracePt t="102489" x="2536825" y="4510088"/>
          <p14:tracePt t="102505" x="2589213" y="4510088"/>
          <p14:tracePt t="102522" x="2616200" y="4510088"/>
          <p14:tracePt t="102539" x="2625725" y="4510088"/>
          <p14:tracePt t="102556" x="2670175" y="4510088"/>
          <p14:tracePt t="102572" x="2732088" y="4510088"/>
          <p14:tracePt t="102589" x="2795588" y="4510088"/>
          <p14:tracePt t="102605" x="2847975" y="4510088"/>
          <p14:tracePt t="102622" x="2874963" y="4510088"/>
          <p14:tracePt t="102639" x="2894013" y="4510088"/>
          <p14:tracePt t="102731" x="2901950" y="4510088"/>
          <p14:tracePt t="102747" x="2911475" y="4510088"/>
          <p14:tracePt t="102795" x="2928938" y="4500563"/>
          <p14:tracePt t="102803" x="2946400" y="4500563"/>
          <p14:tracePt t="102811" x="3000375" y="4500563"/>
          <p14:tracePt t="102822" x="3027363" y="4500563"/>
          <p14:tracePt t="102839" x="3081338" y="4483100"/>
          <p14:tracePt t="103107" x="3098800" y="4483100"/>
          <p14:tracePt t="103115" x="3116263" y="4483100"/>
          <p14:tracePt t="103123" x="3143250" y="4483100"/>
          <p14:tracePt t="103139" x="3224213" y="4483100"/>
          <p14:tracePt t="103156" x="3357563" y="4483100"/>
          <p14:tracePt t="103172" x="3509963" y="4483100"/>
          <p14:tracePt t="103189" x="3660775" y="4483100"/>
          <p14:tracePt t="103206" x="3751263" y="4483100"/>
          <p14:tracePt t="103222" x="3813175" y="4483100"/>
          <p14:tracePt t="103239" x="3830638" y="4483100"/>
          <p14:tracePt t="103272" x="3840163" y="4483100"/>
          <p14:tracePt t="103804" x="3768725" y="4510088"/>
          <p14:tracePt t="103811" x="3652838" y="4527550"/>
          <p14:tracePt t="103823" x="3500438" y="4545013"/>
          <p14:tracePt t="103840" x="3027363" y="4633913"/>
          <p14:tracePt t="103856" x="2490788" y="4705350"/>
          <p14:tracePt t="103873" x="1938338" y="4759325"/>
          <p14:tracePt t="103890" x="1446213" y="4786313"/>
          <p14:tracePt t="103907" x="1330325" y="4803775"/>
          <p14:tracePt t="103923" x="1241425" y="4803775"/>
          <p14:tracePt t="103940" x="1133475" y="4803775"/>
          <p14:tracePt t="103957" x="1062038" y="4803775"/>
          <p14:tracePt t="103973" x="1017588" y="4803775"/>
          <p14:tracePt t="103990" x="1000125" y="4795838"/>
          <p14:tracePt t="104007" x="990600" y="4795838"/>
          <p14:tracePt t="104023" x="990600" y="4786313"/>
          <p14:tracePt t="104040" x="982663" y="4776788"/>
          <p14:tracePt t="104057" x="946150" y="4759325"/>
          <p14:tracePt t="104073" x="911225" y="4741863"/>
          <p14:tracePt t="104090" x="847725" y="4724400"/>
          <p14:tracePt t="104107" x="812800" y="4714875"/>
          <p14:tracePt t="104124" x="768350" y="4697413"/>
          <p14:tracePt t="104148" x="758825" y="4687888"/>
          <p14:tracePt t="104157" x="750888" y="4687888"/>
          <p14:tracePt t="104252" x="750888" y="4679950"/>
          <p14:tracePt t="104260" x="750888" y="4670425"/>
          <p14:tracePt t="104276" x="750888" y="4660900"/>
          <p14:tracePt t="104284" x="750888" y="4643438"/>
          <p14:tracePt t="104308" x="750888" y="4625975"/>
          <p14:tracePt t="104316" x="750888" y="4616450"/>
          <p14:tracePt t="104332" x="758825" y="4608513"/>
          <p14:tracePt t="104348" x="768350" y="4598988"/>
          <p14:tracePt t="104357" x="776288" y="4589463"/>
          <p14:tracePt t="104373" x="822325" y="4572000"/>
          <p14:tracePt t="104390" x="938213" y="4537075"/>
          <p14:tracePt t="104407" x="1054100" y="4510088"/>
          <p14:tracePt t="104424" x="1160463" y="4500563"/>
          <p14:tracePt t="104440" x="1268413" y="4491038"/>
          <p14:tracePt t="104457" x="1357313" y="4491038"/>
          <p14:tracePt t="104474" x="1419225" y="4491038"/>
          <p14:tracePt t="104490" x="1465263" y="4491038"/>
          <p14:tracePt t="104507" x="1527175" y="4491038"/>
          <p14:tracePt t="104524" x="1562100" y="4491038"/>
          <p14:tracePt t="104540" x="1616075" y="4491038"/>
          <p14:tracePt t="104557" x="1660525" y="4491038"/>
          <p14:tracePt t="104574" x="1731963" y="4491038"/>
          <p14:tracePt t="104590" x="1795463" y="4491038"/>
          <p14:tracePt t="104607" x="1874838" y="4491038"/>
          <p14:tracePt t="104624" x="1928813" y="4491038"/>
          <p14:tracePt t="104640" x="1946275" y="4491038"/>
          <p14:tracePt t="104956" x="1946275" y="4500563"/>
          <p14:tracePt t="105092" x="1965325" y="4510088"/>
          <p14:tracePt t="105100" x="1990725" y="4510088"/>
          <p14:tracePt t="105108" x="2036763" y="4510088"/>
          <p14:tracePt t="105124" x="2170113" y="4510088"/>
          <p14:tracePt t="105141" x="2268538" y="4510088"/>
          <p14:tracePt t="105158" x="2347913" y="4510088"/>
          <p14:tracePt t="105174" x="2374900" y="4510088"/>
          <p14:tracePt t="105191" x="2393950" y="4510088"/>
          <p14:tracePt t="105324" x="2401888" y="4510088"/>
          <p14:tracePt t="105332" x="2419350" y="4510088"/>
          <p14:tracePt t="105341" x="2455863" y="4510088"/>
          <p14:tracePt t="105358" x="2554288" y="4510088"/>
          <p14:tracePt t="105375" x="2616200" y="4510088"/>
          <p14:tracePt t="105391" x="2697163" y="4500563"/>
          <p14:tracePt t="105408" x="2813050" y="4483100"/>
          <p14:tracePt t="105424" x="2867025" y="4473575"/>
          <p14:tracePt t="105628" x="2874963" y="4473575"/>
          <p14:tracePt t="105636" x="2884488" y="4473575"/>
          <p14:tracePt t="106092" x="2894013" y="4473575"/>
          <p14:tracePt t="106100" x="2946400" y="4473575"/>
          <p14:tracePt t="106109" x="2982913" y="4473575"/>
          <p14:tracePt t="106125" x="2990850" y="4473575"/>
          <p14:tracePt t="106142" x="3009900" y="4473575"/>
          <p14:tracePt t="106158" x="3143250" y="4465638"/>
          <p14:tracePt t="106175" x="3224213" y="4465638"/>
          <p14:tracePt t="106192" x="3251200" y="4465638"/>
          <p14:tracePt t="106277" x="3259138" y="4465638"/>
          <p14:tracePt t="106293" x="3276600" y="4465638"/>
          <p14:tracePt t="106309" x="3286125" y="4465638"/>
          <p14:tracePt t="106316" x="3303588" y="4465638"/>
          <p14:tracePt t="106325" x="3313113" y="4465638"/>
          <p14:tracePt t="106421" x="3322638" y="4465638"/>
          <p14:tracePt t="106429" x="3340100" y="4465638"/>
          <p14:tracePt t="106442" x="3348038" y="4465638"/>
          <p14:tracePt t="106459" x="3375025" y="4465638"/>
          <p14:tracePt t="106476" x="3384550" y="4465638"/>
          <p14:tracePt t="106533" x="3375025" y="4465638"/>
          <p14:tracePt t="106541" x="3357563" y="4465638"/>
          <p14:tracePt t="106549" x="3322638" y="4465638"/>
          <p14:tracePt t="106559" x="3259138" y="4465638"/>
          <p14:tracePt t="106575" x="3116263" y="4491038"/>
          <p14:tracePt t="106592" x="2946400" y="4500563"/>
          <p14:tracePt t="106609" x="2776538" y="4500563"/>
          <p14:tracePt t="106625" x="2697163" y="4500563"/>
          <p14:tracePt t="106642" x="2616200" y="4500563"/>
          <p14:tracePt t="106659" x="2598738" y="4500563"/>
          <p14:tracePt t="106965" x="2608263" y="4500563"/>
          <p14:tracePt t="106981" x="2616200" y="4500563"/>
          <p14:tracePt t="106989" x="2625725" y="4491038"/>
          <p14:tracePt t="107005" x="2633663" y="4483100"/>
          <p14:tracePt t="107013" x="2633663" y="4473575"/>
          <p14:tracePt t="107026" x="2633663" y="4465638"/>
          <p14:tracePt t="107042" x="2652713" y="4446588"/>
          <p14:tracePt t="107059" x="2652713" y="4419600"/>
          <p14:tracePt t="107076" x="2660650" y="4384675"/>
          <p14:tracePt t="107093" x="2670175" y="4357688"/>
          <p14:tracePt t="107126" x="2670175" y="4340225"/>
          <p14:tracePt t="107165" x="2670175" y="4330700"/>
          <p14:tracePt t="107181" x="2660650" y="4330700"/>
          <p14:tracePt t="107189" x="2633663" y="4322763"/>
          <p14:tracePt t="107197" x="2616200" y="4322763"/>
          <p14:tracePt t="107209" x="2589213" y="4322763"/>
          <p14:tracePt t="107226" x="2554288" y="4322763"/>
          <p14:tracePt t="107243" x="2536825" y="4322763"/>
          <p14:tracePt t="107259" x="2517775" y="4357688"/>
          <p14:tracePt t="107276" x="2517775" y="4411663"/>
          <p14:tracePt t="107293" x="2608263" y="4500563"/>
          <p14:tracePt t="107310" x="2803525" y="4537075"/>
          <p14:tracePt t="107326" x="3000375" y="4537075"/>
          <p14:tracePt t="107343" x="3205163" y="4537075"/>
          <p14:tracePt t="107359" x="3375025" y="4518025"/>
          <p14:tracePt t="107376" x="3473450" y="4446588"/>
          <p14:tracePt t="107393" x="3490913" y="4375150"/>
          <p14:tracePt t="107410" x="3490913" y="4367213"/>
          <p14:tracePt t="107443" x="3394075" y="4303713"/>
          <p14:tracePt t="107460" x="3276600" y="4259263"/>
          <p14:tracePt t="107476" x="3197225" y="4224338"/>
          <p14:tracePt t="107493" x="3116263" y="4224338"/>
          <p14:tracePt t="107510" x="3098800" y="4224338"/>
          <p14:tracePt t="107526" x="3071813" y="4224338"/>
          <p14:tracePt t="107543" x="3027363" y="4224338"/>
          <p14:tracePt t="107560" x="2946400" y="4224338"/>
          <p14:tracePt t="107576" x="2813050" y="4224338"/>
          <p14:tracePt t="107593" x="2670175" y="4224338"/>
          <p14:tracePt t="107610" x="2536825" y="4224338"/>
          <p14:tracePt t="107626" x="2411413" y="4241800"/>
          <p14:tracePt t="107643" x="2330450" y="4259263"/>
          <p14:tracePt t="107660" x="2295525" y="4276725"/>
          <p14:tracePt t="107676" x="2276475" y="4295775"/>
          <p14:tracePt t="107693" x="2268538" y="4348163"/>
          <p14:tracePt t="107710" x="2276475" y="4402138"/>
          <p14:tracePt t="107726" x="2322513" y="4456113"/>
          <p14:tracePt t="107743" x="2393950" y="4537075"/>
          <p14:tracePt t="107760" x="2509838" y="4572000"/>
          <p14:tracePt t="107776" x="2687638" y="4589463"/>
          <p14:tracePt t="107793" x="2946400" y="4589463"/>
          <p14:tracePt t="107810" x="3241675" y="4537075"/>
          <p14:tracePt t="107826" x="3357563" y="4491038"/>
          <p14:tracePt t="107843" x="3509963" y="4357688"/>
          <p14:tracePt t="107860" x="3536950" y="4241800"/>
          <p14:tracePt t="107876" x="3536950" y="4098925"/>
          <p14:tracePt t="107894" x="3375025" y="3911600"/>
          <p14:tracePt t="107910" x="3295650" y="3857625"/>
          <p14:tracePt t="107973" x="3241675" y="3857625"/>
          <p14:tracePt t="107981" x="3187700" y="3867150"/>
          <p14:tracePt t="107993" x="3152775" y="3884613"/>
          <p14:tracePt t="108010" x="3027363" y="3929063"/>
          <p14:tracePt t="108027" x="2919413" y="3983038"/>
          <p14:tracePt t="108043" x="2795588" y="4081463"/>
          <p14:tracePt t="108060" x="2741613" y="4133850"/>
          <p14:tracePt t="108077" x="2714625" y="4214813"/>
          <p14:tracePt t="108093" x="2705100" y="4357688"/>
          <p14:tracePt t="108110" x="2759075" y="4456113"/>
          <p14:tracePt t="108127" x="2901950" y="4572000"/>
          <p14:tracePt t="108143" x="3081338" y="4608513"/>
          <p14:tracePt t="108160" x="3276600" y="4616450"/>
          <p14:tracePt t="108177" x="3465513" y="4608513"/>
          <p14:tracePt t="108193" x="3616325" y="4491038"/>
          <p14:tracePt t="108210" x="3687763" y="4375150"/>
          <p14:tracePt t="108227" x="3687763" y="4251325"/>
          <p14:tracePt t="108243" x="3652838" y="4125913"/>
          <p14:tracePt t="108260" x="3589338" y="4027488"/>
          <p14:tracePt t="108277" x="3482975" y="3965575"/>
          <p14:tracePt t="108294" x="3268663" y="3919538"/>
          <p14:tracePt t="108311" x="3125788" y="3911600"/>
          <p14:tracePt t="108327" x="2919413" y="3911600"/>
          <p14:tracePt t="108344" x="2697163" y="3911600"/>
          <p14:tracePt t="108360" x="2652713" y="3911600"/>
          <p14:tracePt t="108377" x="2633663" y="3938588"/>
          <p14:tracePt t="108394" x="2598738" y="3983038"/>
          <p14:tracePt t="108411" x="2598738" y="4027488"/>
          <p14:tracePt t="108427" x="2598738" y="4098925"/>
          <p14:tracePt t="108444" x="2660650" y="4205288"/>
          <p14:tracePt t="108460" x="2759075" y="4295775"/>
          <p14:tracePt t="108477" x="2938463" y="4384675"/>
          <p14:tracePt t="108494" x="3313113" y="4438650"/>
          <p14:tracePt t="108511" x="3625850" y="4438650"/>
          <p14:tracePt t="108527" x="3875088" y="4367213"/>
          <p14:tracePt t="108544" x="4037013" y="4268788"/>
          <p14:tracePt t="108560" x="4071938" y="4197350"/>
          <p14:tracePt t="108577" x="4071938" y="4125913"/>
          <p14:tracePt t="108594" x="3983038" y="4037013"/>
          <p14:tracePt t="108611" x="3830638" y="3973513"/>
          <p14:tracePt t="108627" x="3643313" y="3938588"/>
          <p14:tracePt t="108644" x="3411538" y="3929063"/>
          <p14:tracePt t="108661" x="3205163" y="3929063"/>
          <p14:tracePt t="108677" x="3152775" y="3929063"/>
          <p14:tracePt t="108694" x="3009900" y="3956050"/>
          <p14:tracePt t="108711" x="2847975" y="4017963"/>
          <p14:tracePt t="108727" x="2830513" y="4017963"/>
          <p14:tracePt t="108744" x="2795588" y="4108450"/>
          <p14:tracePt t="108761" x="2795588" y="4187825"/>
          <p14:tracePt t="108777" x="2795588" y="4268788"/>
          <p14:tracePt t="108794" x="2813050" y="4340225"/>
          <p14:tracePt t="108811" x="2874963" y="4411663"/>
          <p14:tracePt t="108827" x="2973388" y="4483100"/>
          <p14:tracePt t="108844" x="3133725" y="4527550"/>
          <p14:tracePt t="108861" x="3330575" y="4562475"/>
          <p14:tracePt t="108877" x="3652838" y="4581525"/>
          <p14:tracePt t="108894" x="3830638" y="4581525"/>
          <p14:tracePt t="108911" x="3902075" y="4581525"/>
          <p14:tracePt t="108928" x="3911600" y="4581525"/>
          <p14:tracePt t="108966" x="3911600" y="4572000"/>
          <p14:tracePt t="108977" x="3911600" y="4554538"/>
          <p14:tracePt t="108994" x="3822700" y="4527550"/>
          <p14:tracePt t="109011" x="3652838" y="4483100"/>
          <p14:tracePt t="109028" x="3455988" y="4429125"/>
          <p14:tracePt t="109044" x="3384550" y="4411663"/>
          <p14:tracePt t="109078" x="3286125" y="4402138"/>
          <p14:tracePt t="109094" x="3268663" y="4402138"/>
          <p14:tracePt t="109150" x="3259138" y="4402138"/>
          <p14:tracePt t="109182" x="3251200" y="4402138"/>
          <p14:tracePt t="109190" x="3224213" y="4402138"/>
          <p14:tracePt t="109198" x="3205163" y="4402138"/>
          <p14:tracePt t="109211" x="3187700" y="4402138"/>
          <p14:tracePt t="109228" x="3108325" y="4411663"/>
          <p14:tracePt t="109244" x="3044825" y="4419600"/>
          <p14:tracePt t="109261" x="2973388" y="4429125"/>
          <p14:tracePt t="109278" x="2938463" y="4429125"/>
          <p14:tracePt t="109854" x="2938463" y="4438650"/>
          <p14:tracePt t="109894" x="2938463" y="4456113"/>
          <p14:tracePt t="109911" x="2955925" y="4456113"/>
          <p14:tracePt t="109918" x="2965450" y="4465638"/>
          <p14:tracePt t="109928" x="3000375" y="4483100"/>
          <p14:tracePt t="109945" x="3062288" y="4500563"/>
          <p14:tracePt t="110022" x="3062288" y="4510088"/>
          <p14:tracePt t="110174" x="3062288" y="4500563"/>
          <p14:tracePt t="110183" x="3044825" y="4491038"/>
          <p14:tracePt t="110198" x="3017838" y="4483100"/>
          <p14:tracePt t="110212" x="3009900" y="4473575"/>
          <p14:tracePt t="110229" x="2965450" y="4465638"/>
          <p14:tracePt t="110245" x="2919413" y="4446588"/>
          <p14:tracePt t="110262" x="2894013" y="4438650"/>
          <p14:tracePt t="110462" x="2894013" y="4446588"/>
          <p14:tracePt t="110470" x="2901950" y="4446588"/>
          <p14:tracePt t="110479" x="2938463" y="4465638"/>
          <p14:tracePt t="110495" x="3000375" y="4473575"/>
          <p14:tracePt t="110512" x="3108325" y="4483100"/>
          <p14:tracePt t="110529" x="3251200" y="4483100"/>
          <p14:tracePt t="110545" x="3411538" y="4483100"/>
          <p14:tracePt t="110562" x="3571875" y="4483100"/>
          <p14:tracePt t="110579" x="3652838" y="4483100"/>
          <p14:tracePt t="110595" x="3670300" y="4483100"/>
          <p14:tracePt t="110671" x="3679825" y="4483100"/>
          <p14:tracePt t="110687" x="3697288" y="4483100"/>
          <p14:tracePt t="110694" x="3714750" y="4483100"/>
          <p14:tracePt t="110711" x="3732213" y="4473575"/>
          <p14:tracePt t="110718" x="3741738" y="4473575"/>
          <p14:tracePt t="111871" x="3724275" y="4483100"/>
          <p14:tracePt t="111879" x="3705225" y="4483100"/>
          <p14:tracePt t="111887" x="3679825" y="4483100"/>
          <p14:tracePt t="111896" x="3633788" y="4491038"/>
          <p14:tracePt t="111913" x="3554413" y="4518025"/>
          <p14:tracePt t="111930" x="3500438" y="4537075"/>
          <p14:tracePt t="111947" x="3455988" y="4545013"/>
          <p14:tracePt t="111963" x="3419475" y="4554538"/>
          <p14:tracePt t="111980" x="3384550" y="4562475"/>
          <p14:tracePt t="111997" x="3348038" y="4562475"/>
          <p14:tracePt t="112014" x="3303588" y="4581525"/>
          <p14:tracePt t="112047" x="3295650" y="4581525"/>
          <p14:tracePt t="112064" x="3286125" y="4581525"/>
          <p14:tracePt t="112080" x="3259138" y="4589463"/>
          <p14:tracePt t="112097" x="3232150" y="4589463"/>
          <p14:tracePt t="112143" x="3224213" y="4589463"/>
          <p14:tracePt t="112159" x="3214688" y="4589463"/>
          <p14:tracePt t="112167" x="3205163" y="4589463"/>
          <p14:tracePt t="112181" x="3197225" y="4581525"/>
          <p14:tracePt t="112197" x="3170238" y="4581525"/>
          <p14:tracePt t="112214" x="3143250" y="4581525"/>
          <p14:tracePt t="112230" x="3116263" y="4581525"/>
          <p14:tracePt t="112247" x="3062288" y="4581525"/>
          <p14:tracePt t="112264" x="3036888" y="4572000"/>
          <p14:tracePt t="112280" x="2990850" y="4554538"/>
          <p14:tracePt t="112297" x="2946400" y="4554538"/>
          <p14:tracePt t="112314" x="2901950" y="4554538"/>
          <p14:tracePt t="112330" x="2874963" y="4554538"/>
          <p14:tracePt t="112347" x="2867025" y="4554538"/>
          <p14:tracePt t="112391" x="2857500" y="4554538"/>
          <p14:tracePt t="112407" x="2847975" y="4554538"/>
          <p14:tracePt t="112616" x="2857500" y="4545013"/>
          <p14:tracePt t="112623" x="2894013" y="4545013"/>
          <p14:tracePt t="112632" x="2938463" y="4545013"/>
          <p14:tracePt t="112648" x="3125788" y="4518025"/>
          <p14:tracePt t="112664" x="3330575" y="4510088"/>
          <p14:tracePt t="112681" x="3402013" y="4510088"/>
          <p14:tracePt t="112697" x="3544888" y="4510088"/>
          <p14:tracePt t="112714" x="3679825" y="4510088"/>
          <p14:tracePt t="112731" x="3741738" y="4510088"/>
          <p14:tracePt t="112764" x="3751263" y="4510088"/>
          <p14:tracePt t="114352" x="3732213" y="4510088"/>
          <p14:tracePt t="114360" x="3714750" y="4510088"/>
          <p14:tracePt t="114377" x="3697288" y="4510088"/>
          <p14:tracePt t="114384" x="3687763" y="4510088"/>
          <p14:tracePt t="114399" x="3679825" y="4510088"/>
          <p14:tracePt t="114415" x="3652838" y="4510088"/>
          <p14:tracePt t="114432" x="3589338" y="4510088"/>
          <p14:tracePt t="114537" x="3571875" y="4510088"/>
          <p14:tracePt t="114552" x="3562350" y="4510088"/>
          <p14:tracePt t="114569" x="3554413" y="4510088"/>
          <p14:tracePt t="114576" x="3536950" y="4510088"/>
          <p14:tracePt t="114585" x="3517900" y="4510088"/>
          <p14:tracePt t="114599" x="3500438" y="4510088"/>
          <p14:tracePt t="114616" x="3446463" y="4510088"/>
          <p14:tracePt t="114632" x="3367088" y="4510088"/>
          <p14:tracePt t="114649" x="3322638" y="4510088"/>
          <p14:tracePt t="114666" x="3268663" y="4510088"/>
          <p14:tracePt t="114682" x="3232150" y="4510088"/>
          <p14:tracePt t="114699" x="3205163" y="4510088"/>
          <p14:tracePt t="114716" x="3179763" y="4510088"/>
          <p14:tracePt t="114732" x="3152775" y="4510088"/>
          <p14:tracePt t="114749" x="3116263" y="4510088"/>
          <p14:tracePt t="114766" x="3062288" y="4510088"/>
          <p14:tracePt t="114782" x="3017838" y="4510088"/>
          <p14:tracePt t="114799" x="2965450" y="4510088"/>
          <p14:tracePt t="114816" x="2901950" y="4510088"/>
          <p14:tracePt t="114833" x="2867025" y="4510088"/>
          <p14:tracePt t="114849" x="2822575" y="4510088"/>
          <p14:tracePt t="114866" x="2795588" y="4510088"/>
          <p14:tracePt t="114882" x="2759075" y="4510088"/>
          <p14:tracePt t="115193" x="2759075" y="4518025"/>
          <p14:tracePt t="115313" x="2786063" y="4518025"/>
          <p14:tracePt t="115321" x="2822575" y="4527550"/>
          <p14:tracePt t="115333" x="2857500" y="4545013"/>
          <p14:tracePt t="115350" x="3036888" y="4545013"/>
          <p14:tracePt t="115366" x="3313113" y="4545013"/>
          <p14:tracePt t="115383" x="3633788" y="4545013"/>
          <p14:tracePt t="115400" x="3894138" y="4545013"/>
          <p14:tracePt t="115416" x="4000500" y="4545013"/>
          <p14:tracePt t="116842" x="4010025" y="4545013"/>
          <p14:tracePt t="116857" x="4017963" y="4562475"/>
          <p14:tracePt t="116865" x="4027488" y="4581525"/>
          <p14:tracePt t="116874" x="4044950" y="4581525"/>
          <p14:tracePt t="116884" x="4071938" y="4589463"/>
          <p14:tracePt t="116901" x="4116388" y="4598988"/>
          <p14:tracePt t="116918" x="4205288" y="4633913"/>
          <p14:tracePt t="116934" x="4340225" y="4670425"/>
          <p14:tracePt t="116951" x="4510088" y="4741863"/>
          <p14:tracePt t="116968" x="4633913" y="4803775"/>
          <p14:tracePt t="116984" x="4714875" y="4813300"/>
          <p14:tracePt t="117001" x="4776788" y="4848225"/>
          <p14:tracePt t="117018" x="4840288" y="4857750"/>
          <p14:tracePt t="117034" x="4840288" y="4867275"/>
          <p14:tracePt t="117051" x="4848225" y="4867275"/>
          <p14:tracePt t="117068" x="4857750" y="4867275"/>
          <p14:tracePt t="117101" x="4867275" y="4867275"/>
          <p14:tracePt t="117122" x="4867275" y="4875213"/>
          <p14:tracePt t="117594" x="4884738" y="4875213"/>
          <p14:tracePt t="117602" x="4894263" y="4875213"/>
          <p14:tracePt t="117610" x="4902200" y="4875213"/>
          <p14:tracePt t="117626" x="4911725" y="4875213"/>
          <p14:tracePt t="117635" x="4919663" y="4875213"/>
          <p14:tracePt t="117738" x="4919663" y="4884738"/>
          <p14:tracePt t="117746" x="4956175" y="4894263"/>
          <p14:tracePt t="117754" x="4965700" y="4902200"/>
          <p14:tracePt t="117768" x="4991100" y="4902200"/>
          <p14:tracePt t="117785" x="5116513" y="4929188"/>
          <p14:tracePt t="117802" x="5384800" y="4938713"/>
          <p14:tracePt t="117818" x="5599113" y="4938713"/>
          <p14:tracePt t="117835" x="5786438" y="4938713"/>
          <p14:tracePt t="117852" x="5938838" y="4938713"/>
          <p14:tracePt t="117868" x="6089650" y="4938713"/>
          <p14:tracePt t="117885" x="6205538" y="4938713"/>
          <p14:tracePt t="117902" x="6286500" y="4919663"/>
          <p14:tracePt t="117918" x="6394450" y="4884738"/>
          <p14:tracePt t="117935" x="6446838" y="4857750"/>
          <p14:tracePt t="117952" x="6456363" y="4848225"/>
          <p14:tracePt t="117985" x="6456363" y="4795838"/>
          <p14:tracePt t="118002" x="6483350" y="4572000"/>
          <p14:tracePt t="118019" x="6510338" y="4456113"/>
          <p14:tracePt t="118035" x="6518275" y="4348163"/>
          <p14:tracePt t="118052" x="6518275" y="4214813"/>
          <p14:tracePt t="118069" x="6510338" y="4170363"/>
          <p14:tracePt t="118674" x="6473825" y="4446588"/>
          <p14:tracePt t="118682" x="6394450" y="5045075"/>
          <p14:tracePt t="118690" x="6323013" y="5537200"/>
          <p14:tracePt t="118702" x="6197600" y="6089650"/>
          <p14:tracePt t="118719" x="5867400" y="6848475"/>
          <p14:tracePt t="118736" x="5527675" y="6848475"/>
          <p14:tracePt t="118753" x="5027613" y="6848475"/>
          <p14:tracePt t="118769" x="4456113" y="6848475"/>
          <p14:tracePt t="118786" x="3598863" y="6848475"/>
          <p14:tracePt t="118803" x="3170238" y="6848475"/>
          <p14:tracePt t="118819" x="2867025" y="6848475"/>
          <p14:tracePt t="118836" x="2679700" y="6848475"/>
          <p14:tracePt t="118853" x="2697163" y="6848475"/>
          <p14:tracePt t="118869" x="2847975" y="6848475"/>
          <p14:tracePt t="118886" x="3446463" y="6848475"/>
          <p14:tracePt t="118903" x="4303713" y="6848475"/>
          <p14:tracePt t="118919" x="5340350" y="6848475"/>
          <p14:tracePt t="118936" x="6562725" y="6848475"/>
          <p14:tracePt t="118953" x="8072438" y="6848475"/>
          <p14:tracePt t="118970" x="9725025" y="6848475"/>
          <p14:tracePt t="118986" x="12188825" y="6848475"/>
          <p14:tracePt t="119003" x="12188825" y="6813550"/>
          <p14:tracePt t="119019" x="12188825" y="6384925"/>
          <p14:tracePt t="119036" x="12188825" y="5643563"/>
          <p14:tracePt t="119053" x="12188825" y="4751388"/>
          <p14:tracePt t="119069" x="12188825" y="3776663"/>
          <p14:tracePt t="119086" x="12188825" y="2857500"/>
          <p14:tracePt t="119103" x="12188825" y="1714500"/>
          <p14:tracePt t="119119" x="12188825" y="642938"/>
          <p14:tracePt t="119136" x="12188825" y="0"/>
          <p14:tracePt t="119171" x="12161838" y="0"/>
          <p14:tracePt t="119178" x="11991975" y="0"/>
          <p14:tracePt t="119187" x="11868150" y="0"/>
          <p14:tracePt t="119203" x="11474450" y="0"/>
          <p14:tracePt t="119220" x="10983913" y="0"/>
          <p14:tracePt t="119236" x="10644188" y="0"/>
          <p14:tracePt t="119253" x="10225088" y="0"/>
          <p14:tracePt t="119269" x="10117138" y="0"/>
          <p14:tracePt t="119286" x="9983788" y="0"/>
          <p14:tracePt t="119303" x="9644063" y="71438"/>
          <p14:tracePt t="119320" x="9394825" y="196850"/>
          <p14:tracePt t="119336" x="9259888" y="295275"/>
          <p14:tracePt t="119353" x="9109075" y="438150"/>
          <p14:tracePt t="119370" x="8947150" y="588963"/>
          <p14:tracePt t="119386" x="8875713" y="633413"/>
          <p14:tracePt t="119403" x="8858250" y="822325"/>
          <p14:tracePt t="119420" x="8885238" y="1009650"/>
          <p14:tracePt t="119436" x="8885238" y="1017588"/>
          <p14:tracePt t="119453" x="9018588" y="1143000"/>
          <p14:tracePt t="119470" x="9188450" y="1241425"/>
          <p14:tracePt t="119486" x="9304338" y="1285875"/>
          <p14:tracePt t="119503" x="9813925" y="1509713"/>
          <p14:tracePt t="119520" x="10313988" y="1731963"/>
          <p14:tracePt t="119536" x="10358438" y="1768475"/>
          <p14:tracePt t="119553" x="10447338" y="1812925"/>
          <p14:tracePt t="119570" x="10599738" y="1866900"/>
          <p14:tracePt t="119587" x="10688638" y="1911350"/>
          <p14:tracePt t="119603" x="10733088" y="1911350"/>
          <p14:tracePt t="119620" x="10760075" y="1911350"/>
          <p14:tracePt t="119637" x="10796588" y="1911350"/>
          <p14:tracePt t="119653" x="10814050" y="1901825"/>
          <p14:tracePt t="119670" x="10823575" y="1884363"/>
          <p14:tracePt t="119687" x="10823575" y="1866900"/>
          <p14:tracePt t="119703" x="10823575" y="1839913"/>
          <p14:tracePt t="119747" x="10823575" y="1830388"/>
          <p14:tracePt t="119755" x="10777538" y="1795463"/>
          <p14:tracePt t="119770" x="10715625" y="1741488"/>
          <p14:tracePt t="119787" x="10252075" y="1490663"/>
          <p14:tracePt t="119803" x="9831388" y="1322388"/>
          <p14:tracePt t="119820" x="9259888" y="1169988"/>
          <p14:tracePt t="119837" x="8589963" y="1027113"/>
          <p14:tracePt t="119853" x="7983538" y="946150"/>
          <p14:tracePt t="119870" x="7419975" y="857250"/>
          <p14:tracePt t="119887" x="7010400" y="857250"/>
          <p14:tracePt t="119904" x="6616700" y="857250"/>
          <p14:tracePt t="119920" x="6340475" y="857250"/>
          <p14:tracePt t="119937" x="6126163" y="857250"/>
          <p14:tracePt t="119954" x="5938838" y="893763"/>
          <p14:tracePt t="119970" x="5741988" y="928688"/>
          <p14:tracePt t="119987" x="5589588" y="946150"/>
          <p14:tracePt t="120003" x="5446713" y="946150"/>
          <p14:tracePt t="120020" x="5160963" y="973138"/>
          <p14:tracePt t="120037" x="4679950" y="973138"/>
          <p14:tracePt t="120054" x="4160838" y="982663"/>
          <p14:tracePt t="120070" x="3857625" y="982663"/>
          <p14:tracePt t="120087" x="3438525" y="982663"/>
          <p14:tracePt t="120104" x="3125788" y="982663"/>
          <p14:tracePt t="120120" x="2867025" y="982663"/>
          <p14:tracePt t="120137" x="2687638" y="982663"/>
          <p14:tracePt t="120163" x="2679700" y="982663"/>
          <p14:tracePt t="120171" x="2652713" y="982663"/>
          <p14:tracePt t="120187" x="2616200" y="982663"/>
          <p14:tracePt t="120220" x="2608263" y="982663"/>
          <p14:tracePt t="120237" x="2608263" y="955675"/>
          <p14:tracePt t="120254" x="2581275" y="911225"/>
          <p14:tracePt t="120270" x="2562225" y="874713"/>
          <p14:tracePt t="120287" x="2554288" y="847725"/>
          <p14:tracePt t="120304" x="2554288" y="822325"/>
          <p14:tracePt t="120320" x="2554288" y="768350"/>
          <p14:tracePt t="120337" x="2562225" y="750888"/>
          <p14:tracePt t="120354" x="2581275" y="731838"/>
          <p14:tracePt t="120370" x="2625725" y="696913"/>
          <p14:tracePt t="120387" x="2670175" y="633413"/>
          <p14:tracePt t="120404" x="2697163" y="608013"/>
          <p14:tracePt t="120420" x="2705100" y="598488"/>
          <p14:tracePt t="120437" x="2705100" y="571500"/>
          <p14:tracePt t="120454" x="2714625" y="571500"/>
          <p14:tracePt t="120471" x="2724150" y="554038"/>
          <p14:tracePt t="120487" x="2741613" y="536575"/>
          <p14:tracePt t="120504" x="2776538" y="509588"/>
          <p14:tracePt t="120521" x="2830513" y="465138"/>
          <p14:tracePt t="120537" x="2901950" y="428625"/>
          <p14:tracePt t="120554" x="2938463" y="401638"/>
          <p14:tracePt t="120571" x="2955925" y="393700"/>
          <p14:tracePt t="120659" x="2965450" y="384175"/>
          <p14:tracePt t="120675" x="2973388" y="374650"/>
          <p14:tracePt t="120683" x="2982913" y="366713"/>
          <p14:tracePt t="120691" x="2990850" y="366713"/>
          <p14:tracePt t="120704" x="2990850" y="357188"/>
          <p14:tracePt t="120721" x="3009900" y="347663"/>
          <p14:tracePt t="120737" x="3017838" y="339725"/>
          <p14:tracePt t="120899" x="3017838" y="347663"/>
          <p14:tracePt t="120916" x="3017838" y="357188"/>
          <p14:tracePt t="120924" x="3017838" y="366713"/>
          <p14:tracePt t="120931" x="3017838" y="374650"/>
          <p14:tracePt t="120947" x="3017838" y="393700"/>
          <p14:tracePt t="120956" x="3017838" y="401638"/>
          <p14:tracePt t="120971" x="3017838" y="419100"/>
          <p14:tracePt t="120988" x="3017838" y="438150"/>
          <p14:tracePt t="121005" x="3017838" y="455613"/>
          <p14:tracePt t="121021" x="3017838" y="482600"/>
          <p14:tracePt t="121038" x="3017838" y="509588"/>
          <p14:tracePt t="121054" x="3017838" y="517525"/>
          <p14:tracePt t="121071" x="3017838" y="536575"/>
          <p14:tracePt t="121088" x="3017838" y="561975"/>
          <p14:tracePt t="121105" x="3036888" y="581025"/>
          <p14:tracePt t="121121" x="3062288" y="615950"/>
          <p14:tracePt t="121138" x="3098800" y="660400"/>
          <p14:tracePt t="121140" x="3116263" y="679450"/>
          <p14:tracePt t="121155" x="3133725" y="687388"/>
          <p14:tracePt t="121171" x="3160713" y="723900"/>
          <p14:tracePt t="121188" x="3170238" y="731838"/>
          <p14:tracePt t="121221" x="3179763" y="731838"/>
          <p14:tracePt t="121238" x="3197225" y="731838"/>
          <p14:tracePt t="121255" x="3205163" y="731838"/>
          <p14:tracePt t="121271" x="3224213" y="731838"/>
          <p14:tracePt t="121288" x="3251200" y="731838"/>
          <p14:tracePt t="121305" x="3286125" y="741363"/>
          <p14:tracePt t="121321" x="3340100" y="758825"/>
          <p14:tracePt t="121338" x="3384550" y="768350"/>
          <p14:tracePt t="121355" x="3455988" y="768350"/>
          <p14:tracePt t="121371" x="3482975" y="768350"/>
          <p14:tracePt t="121388" x="3527425" y="776288"/>
          <p14:tracePt t="121405" x="3643313" y="776288"/>
          <p14:tracePt t="121421" x="3840163" y="822325"/>
          <p14:tracePt t="121438" x="4089400" y="847725"/>
          <p14:tracePt t="121455" x="4295775" y="847725"/>
          <p14:tracePt t="121471" x="4473575" y="847725"/>
          <p14:tracePt t="121489" x="4589463" y="847725"/>
          <p14:tracePt t="121505" x="4679950" y="847725"/>
          <p14:tracePt t="121521" x="4751388" y="847725"/>
          <p14:tracePt t="121538" x="4867275" y="847725"/>
          <p14:tracePt t="121555" x="5000625" y="847725"/>
          <p14:tracePt t="121572" x="5259388" y="847725"/>
          <p14:tracePt t="121588" x="5367338" y="847725"/>
          <p14:tracePt t="121621" x="5446713" y="847725"/>
          <p14:tracePt t="121638" x="5572125" y="847725"/>
          <p14:tracePt t="121655" x="5661025" y="847725"/>
          <p14:tracePt t="121672" x="5776913" y="847725"/>
          <p14:tracePt t="121688" x="5902325" y="847725"/>
          <p14:tracePt t="121705" x="6045200" y="847725"/>
          <p14:tracePt t="121722" x="6224588" y="847725"/>
          <p14:tracePt t="121738" x="6303963" y="847725"/>
          <p14:tracePt t="121772" x="6537325" y="847725"/>
          <p14:tracePt t="121789" x="6777038" y="847725"/>
          <p14:tracePt t="121805" x="6929438" y="839788"/>
          <p14:tracePt t="121822" x="7099300" y="830263"/>
          <p14:tracePt t="121838" x="7232650" y="830263"/>
          <p14:tracePt t="121855" x="7242175" y="830263"/>
          <p14:tracePt t="121872" x="7269163" y="830263"/>
          <p14:tracePt t="121889" x="7412038" y="830263"/>
          <p14:tracePt t="121905" x="7581900" y="830263"/>
          <p14:tracePt t="121922" x="7599363" y="830263"/>
          <p14:tracePt t="121938" x="7697788" y="830263"/>
          <p14:tracePt t="121956" x="7983538" y="812800"/>
          <p14:tracePt t="121972" x="8232775" y="812800"/>
          <p14:tracePt t="121989" x="8518525" y="785813"/>
          <p14:tracePt t="122005" x="8786813" y="785813"/>
          <p14:tracePt t="122022" x="8813800" y="785813"/>
          <p14:tracePt t="122055" x="8885238" y="776288"/>
          <p14:tracePt t="122532" x="8902700" y="776288"/>
          <p14:tracePt t="122540" x="8929688" y="776288"/>
          <p14:tracePt t="122548" x="8974138" y="776288"/>
          <p14:tracePt t="122556" x="9028113" y="776288"/>
          <p14:tracePt t="122572" x="9170988" y="750888"/>
          <p14:tracePt t="122589" x="9313863" y="714375"/>
          <p14:tracePt t="122606" x="9394825" y="687388"/>
          <p14:tracePt t="122622" x="9429750" y="660400"/>
          <p14:tracePt t="122639" x="9456738" y="642938"/>
          <p14:tracePt t="122656" x="9466263" y="633413"/>
          <p14:tracePt t="122676" x="9466263" y="608013"/>
          <p14:tracePt t="122692" x="9474200" y="598488"/>
          <p14:tracePt t="122706" x="9474200" y="571500"/>
          <p14:tracePt t="122722" x="9474200" y="500063"/>
          <p14:tracePt t="122739" x="9474200" y="465138"/>
          <p14:tracePt t="122756" x="9474200" y="455613"/>
          <p14:tracePt t="122773" x="9474200" y="438150"/>
          <p14:tracePt t="122789" x="9474200" y="419100"/>
          <p14:tracePt t="122806" x="9456738" y="411163"/>
          <p14:tracePt t="122823" x="9447213" y="401638"/>
          <p14:tracePt t="122840" x="9394825" y="401638"/>
          <p14:tracePt t="122856" x="9296400" y="384175"/>
          <p14:tracePt t="122873" x="9161463" y="366713"/>
          <p14:tracePt t="122889" x="9018588" y="339725"/>
          <p14:tracePt t="122906" x="8875713" y="339725"/>
          <p14:tracePt t="122923" x="8751888" y="330200"/>
          <p14:tracePt t="122940" x="8609013" y="330200"/>
          <p14:tracePt t="122956" x="8518525" y="330200"/>
          <p14:tracePt t="122973" x="8439150" y="330200"/>
          <p14:tracePt t="122989" x="8348663" y="339725"/>
          <p14:tracePt t="123006" x="8224838" y="347663"/>
          <p14:tracePt t="123023" x="8089900" y="374650"/>
          <p14:tracePt t="123040" x="8027988" y="384175"/>
          <p14:tracePt t="123077" x="7947025" y="393700"/>
          <p14:tracePt t="123089" x="7875588" y="393700"/>
          <p14:tracePt t="123106" x="7697788" y="393700"/>
          <p14:tracePt t="123124" x="7500938" y="393700"/>
          <p14:tracePt t="123125" x="7402513" y="393700"/>
          <p14:tracePt t="123140" x="7197725" y="393700"/>
          <p14:tracePt t="123156" x="6973888" y="393700"/>
          <p14:tracePt t="123173" x="6724650" y="393700"/>
          <p14:tracePt t="123190" x="6510338" y="393700"/>
          <p14:tracePt t="123206" x="6286500" y="393700"/>
          <p14:tracePt t="123223" x="6089650" y="393700"/>
          <p14:tracePt t="123240" x="5894388" y="393700"/>
          <p14:tracePt t="123256" x="5680075" y="393700"/>
          <p14:tracePt t="123273" x="5599113" y="393700"/>
          <p14:tracePt t="123290" x="5419725" y="393700"/>
          <p14:tracePt t="123306" x="5402263" y="393700"/>
          <p14:tracePt t="123323" x="5394325" y="393700"/>
          <p14:tracePt t="123340" x="5205413" y="393700"/>
          <p14:tracePt t="123357" x="5062538" y="393700"/>
          <p14:tracePt t="123373" x="4875213" y="393700"/>
          <p14:tracePt t="123390" x="4697413" y="374650"/>
          <p14:tracePt t="123406" x="4527550" y="374650"/>
          <p14:tracePt t="123423" x="4411663" y="374650"/>
          <p14:tracePt t="123469" x="4375150" y="374650"/>
          <p14:tracePt t="123477" x="4313238" y="374650"/>
          <p14:tracePt t="123490" x="4259263" y="374650"/>
          <p14:tracePt t="123506" x="4133850" y="374650"/>
          <p14:tracePt t="123523" x="4000500" y="374650"/>
          <p14:tracePt t="123540" x="3822700" y="374650"/>
          <p14:tracePt t="123557" x="3741738" y="374650"/>
          <p14:tracePt t="123573" x="3670300" y="374650"/>
          <p14:tracePt t="123590" x="3616325" y="374650"/>
          <p14:tracePt t="123607" x="3562350" y="374650"/>
          <p14:tracePt t="123623" x="3509963" y="374650"/>
          <p14:tracePt t="123640" x="3465513" y="374650"/>
          <p14:tracePt t="123717" x="3455988" y="374650"/>
          <p14:tracePt t="123725" x="3438525" y="374650"/>
          <p14:tracePt t="123733" x="3402013" y="374650"/>
          <p14:tracePt t="123741" x="3384550" y="374650"/>
          <p14:tracePt t="123757" x="3340100" y="374650"/>
          <p14:tracePt t="123773" x="3322638" y="374650"/>
          <p14:tracePt t="123893" x="3322638" y="393700"/>
          <p14:tracePt t="123901" x="3322638" y="401638"/>
          <p14:tracePt t="123909" x="3322638" y="411163"/>
          <p14:tracePt t="123923" x="3322638" y="438150"/>
          <p14:tracePt t="123941" x="3322638" y="465138"/>
          <p14:tracePt t="123957" x="3322638" y="473075"/>
          <p14:tracePt t="124013" x="3322638" y="482600"/>
          <p14:tracePt t="124021" x="3322638" y="490538"/>
          <p14:tracePt t="124029" x="3340100" y="490538"/>
          <p14:tracePt t="124041" x="3357563" y="527050"/>
          <p14:tracePt t="124057" x="3394075" y="581025"/>
          <p14:tracePt t="124074" x="3429000" y="615950"/>
          <p14:tracePt t="124090" x="3455988" y="642938"/>
          <p14:tracePt t="124107" x="3465513" y="660400"/>
          <p14:tracePt t="124124" x="3473450" y="660400"/>
          <p14:tracePt t="124141" x="3482975" y="660400"/>
          <p14:tracePt t="124413" x="3490913" y="660400"/>
          <p14:tracePt t="124421" x="3536950" y="679450"/>
          <p14:tracePt t="124429" x="3589338" y="679450"/>
          <p14:tracePt t="124441" x="3670300" y="704850"/>
          <p14:tracePt t="124457" x="3848100" y="723900"/>
          <p14:tracePt t="124474" x="3911600" y="741363"/>
          <p14:tracePt t="124491" x="4044950" y="750888"/>
          <p14:tracePt t="124507" x="4205288" y="768350"/>
          <p14:tracePt t="124524" x="4402138" y="795338"/>
          <p14:tracePt t="124541" x="4679950" y="795338"/>
          <p14:tracePt t="124557" x="4875213" y="795338"/>
          <p14:tracePt t="124574" x="5062538" y="795338"/>
          <p14:tracePt t="124591" x="5160963" y="795338"/>
          <p14:tracePt t="124607" x="5197475" y="795338"/>
          <p14:tracePt t="124624" x="5367338" y="795338"/>
          <p14:tracePt t="124641" x="5545138" y="795338"/>
          <p14:tracePt t="124657" x="5759450" y="795338"/>
          <p14:tracePt t="124674" x="5991225" y="795338"/>
          <p14:tracePt t="124691" x="6180138" y="795338"/>
          <p14:tracePt t="124724" x="6269038" y="795338"/>
          <p14:tracePt t="124742" x="6599238" y="795338"/>
          <p14:tracePt t="124758" x="6840538" y="795338"/>
          <p14:tracePt t="124774" x="7081838" y="795338"/>
          <p14:tracePt t="124791" x="7259638" y="795338"/>
          <p14:tracePt t="124808" x="7296150" y="795338"/>
          <p14:tracePt t="124824" x="7500938" y="795338"/>
          <p14:tracePt t="124841" x="7688263" y="795338"/>
          <p14:tracePt t="124858" x="7697788" y="795338"/>
          <p14:tracePt t="124874" x="7956550" y="795338"/>
          <p14:tracePt t="124891" x="8251825" y="795338"/>
          <p14:tracePt t="124908" x="8545513" y="795338"/>
          <p14:tracePt t="124924" x="8777288" y="795338"/>
          <p14:tracePt t="124941" x="8929688" y="795338"/>
          <p14:tracePt t="124958" x="9082088" y="803275"/>
          <p14:tracePt t="124974" x="9232900" y="803275"/>
          <p14:tracePt t="124991" x="9420225" y="803275"/>
          <p14:tracePt t="125008" x="9617075" y="803275"/>
          <p14:tracePt t="125025" x="9742488" y="803275"/>
          <p14:tracePt t="125041" x="9858375" y="768350"/>
          <p14:tracePt t="125058" x="9912350" y="731838"/>
          <p14:tracePt t="125074" x="9939338" y="704850"/>
          <p14:tracePt t="125091" x="9947275" y="687388"/>
          <p14:tracePt t="125108" x="9947275" y="652463"/>
          <p14:tracePt t="125125" x="9947275" y="561975"/>
          <p14:tracePt t="125142" x="9947275" y="490538"/>
          <p14:tracePt t="125158" x="9894888" y="393700"/>
          <p14:tracePt t="125174" x="9796463" y="295275"/>
          <p14:tracePt t="125191" x="9688513" y="214313"/>
          <p14:tracePt t="125208" x="9590088" y="152400"/>
          <p14:tracePt t="125225" x="9528175" y="125413"/>
          <p14:tracePt t="125242" x="9447213" y="88900"/>
          <p14:tracePt t="125258" x="9375775" y="80963"/>
          <p14:tracePt t="125275" x="9296400" y="80963"/>
          <p14:tracePt t="125291" x="9153525" y="71438"/>
          <p14:tracePt t="125308" x="8939213" y="71438"/>
          <p14:tracePt t="125325" x="8661400" y="71438"/>
          <p14:tracePt t="125342" x="8099425" y="71438"/>
          <p14:tracePt t="125358" x="7732713" y="71438"/>
          <p14:tracePt t="125375" x="7394575" y="71438"/>
          <p14:tracePt t="125391" x="7153275" y="71438"/>
          <p14:tracePt t="125408" x="7143750" y="71438"/>
          <p14:tracePt t="125425" x="7108825" y="71438"/>
          <p14:tracePt t="125442" x="6946900" y="80963"/>
          <p14:tracePt t="125458" x="6769100" y="107950"/>
          <p14:tracePt t="125475" x="6562725" y="133350"/>
          <p14:tracePt t="125491" x="6340475" y="142875"/>
          <p14:tracePt t="125508" x="6072188" y="160338"/>
          <p14:tracePt t="125525" x="5697538" y="160338"/>
          <p14:tracePt t="125542" x="5438775" y="160338"/>
          <p14:tracePt t="125558" x="5180013" y="160338"/>
          <p14:tracePt t="125575" x="4938713" y="160338"/>
          <p14:tracePt t="125592" x="4670425" y="160338"/>
          <p14:tracePt t="125608" x="4589463" y="160338"/>
          <p14:tracePt t="125625" x="4483100" y="160338"/>
          <p14:tracePt t="125642" x="4276725" y="160338"/>
          <p14:tracePt t="125658" x="4081463" y="160338"/>
          <p14:tracePt t="125675" x="3857625" y="160338"/>
          <p14:tracePt t="125692" x="3643313" y="160338"/>
          <p14:tracePt t="125725" x="3527425" y="160338"/>
          <p14:tracePt t="125742" x="3295650" y="160338"/>
          <p14:tracePt t="125758" x="3081338" y="160338"/>
          <p14:tracePt t="125775" x="2938463" y="160338"/>
          <p14:tracePt t="125792" x="2867025" y="179388"/>
          <p14:tracePt t="125862" x="2857500" y="179388"/>
          <p14:tracePt t="125878" x="2847975" y="179388"/>
          <p14:tracePt t="125886" x="2840038" y="187325"/>
          <p14:tracePt t="125894" x="2830513" y="196850"/>
          <p14:tracePt t="125908" x="2830513" y="204788"/>
          <p14:tracePt t="125926" x="2822575" y="214313"/>
          <p14:tracePt t="125942" x="2822575" y="223838"/>
          <p14:tracePt t="126110" x="2822575" y="231775"/>
          <p14:tracePt t="126118" x="2813050" y="231775"/>
          <p14:tracePt t="126134" x="2813050" y="241300"/>
          <p14:tracePt t="126143" x="2813050" y="250825"/>
          <p14:tracePt t="126159" x="2813050" y="258763"/>
          <p14:tracePt t="126175" x="2813050" y="276225"/>
          <p14:tracePt t="126192" x="2813050" y="295275"/>
          <p14:tracePt t="126209" x="2813050" y="312738"/>
          <p14:tracePt t="126226" x="2813050" y="347663"/>
          <p14:tracePt t="126243" x="2813050" y="357188"/>
          <p14:tracePt t="126310" x="2830513" y="393700"/>
          <p14:tracePt t="126318" x="2874963" y="428625"/>
          <p14:tracePt t="126326" x="2919413" y="482600"/>
          <p14:tracePt t="126343" x="2982913" y="544513"/>
          <p14:tracePt t="126359" x="3017838" y="588963"/>
          <p14:tracePt t="126392" x="3089275" y="642938"/>
          <p14:tracePt t="126409" x="3143250" y="696913"/>
          <p14:tracePt t="126426" x="3197225" y="731838"/>
          <p14:tracePt t="126443" x="3241675" y="768350"/>
          <p14:tracePt t="126459" x="3295650" y="785813"/>
          <p14:tracePt t="126476" x="3340100" y="812800"/>
          <p14:tracePt t="126492" x="3384550" y="847725"/>
          <p14:tracePt t="126509" x="3411538" y="857250"/>
          <p14:tracePt t="126526" x="3446463" y="884238"/>
          <p14:tracePt t="126543" x="3500438" y="919163"/>
          <p14:tracePt t="126559" x="3554413" y="946150"/>
          <p14:tracePt t="126576" x="3616325" y="982663"/>
          <p14:tracePt t="126593" x="3705225" y="1017588"/>
          <p14:tracePt t="126609" x="3848100" y="1071563"/>
          <p14:tracePt t="126626" x="4017963" y="1133475"/>
          <p14:tracePt t="126643" x="4232275" y="1204913"/>
          <p14:tracePt t="126659" x="4419600" y="1250950"/>
          <p14:tracePt t="126676" x="4625975" y="1285875"/>
          <p14:tracePt t="126692" x="4813300" y="1312863"/>
          <p14:tracePt t="126709" x="4857750" y="1312863"/>
          <p14:tracePt t="126726" x="4894263" y="1312863"/>
          <p14:tracePt t="126743" x="4965700" y="1322388"/>
          <p14:tracePt t="126759" x="5037138" y="1322388"/>
          <p14:tracePt t="126776" x="5133975" y="1322388"/>
          <p14:tracePt t="126793" x="5187950" y="1322388"/>
          <p14:tracePt t="126809" x="5232400" y="1330325"/>
          <p14:tracePt t="126894" x="5241925" y="1330325"/>
          <p14:tracePt t="126902" x="5241925" y="1339850"/>
          <p14:tracePt t="126910" x="5251450" y="1347788"/>
          <p14:tracePt t="126927" x="5276850" y="1347788"/>
          <p14:tracePt t="126943" x="5286375" y="1347788"/>
          <p14:tracePt t="127967" x="5303838" y="1347788"/>
          <p14:tracePt t="127975" x="5303838" y="1339850"/>
          <p14:tracePt t="127983" x="5313363" y="1339850"/>
          <p14:tracePt t="127994" x="5330825" y="1339850"/>
          <p14:tracePt t="128010" x="5357813" y="1339850"/>
          <p14:tracePt t="128027" x="5367338" y="1339850"/>
          <p14:tracePt t="128071" x="5394325" y="1339850"/>
          <p14:tracePt t="128079" x="5446713" y="1357313"/>
          <p14:tracePt t="128094" x="5537200" y="1374775"/>
          <p14:tracePt t="128111" x="5803900" y="1465263"/>
          <p14:tracePt t="128127" x="6018213" y="1517650"/>
          <p14:tracePt t="128144" x="6242050" y="1589088"/>
          <p14:tracePt t="128161" x="6411913" y="1633538"/>
          <p14:tracePt t="128177" x="6572250" y="1687513"/>
          <p14:tracePt t="128194" x="6705600" y="1758950"/>
          <p14:tracePt t="128211" x="6831013" y="1795463"/>
          <p14:tracePt t="128227" x="6919913" y="1830388"/>
          <p14:tracePt t="128244" x="7045325" y="1874838"/>
          <p14:tracePt t="128261" x="7126288" y="1911350"/>
          <p14:tracePt t="128277" x="7259638" y="1973263"/>
          <p14:tracePt t="128294" x="7385050" y="2044700"/>
          <p14:tracePt t="128311" x="7599363" y="2125663"/>
          <p14:tracePt t="128327" x="7724775" y="2160588"/>
          <p14:tracePt t="128344" x="7804150" y="2197100"/>
          <p14:tracePt t="128361" x="7875588" y="2224088"/>
          <p14:tracePt t="128377" x="7912100" y="2232025"/>
          <p14:tracePt t="128394" x="7920038" y="2232025"/>
          <p14:tracePt t="128411" x="7939088" y="2241550"/>
          <p14:tracePt t="128444" x="7966075" y="2251075"/>
          <p14:tracePt t="128461" x="7983538" y="2259013"/>
          <p14:tracePt t="128477" x="7991475" y="2259013"/>
          <p14:tracePt t="128911" x="7974013" y="2259013"/>
          <p14:tracePt t="129199" x="7966075" y="2259013"/>
          <p14:tracePt t="129215" x="7947025" y="2276475"/>
          <p14:tracePt t="129223" x="7939088" y="2286000"/>
          <p14:tracePt t="129232" x="7929563" y="2286000"/>
          <p14:tracePt t="129245" x="7920038" y="2295525"/>
          <p14:tracePt t="129261" x="7894638" y="2322513"/>
          <p14:tracePt t="129278" x="7875588" y="2339975"/>
          <p14:tracePt t="129295" x="7786688" y="2428875"/>
          <p14:tracePt t="129312" x="7715250" y="2527300"/>
          <p14:tracePt t="129328" x="7616825" y="2660650"/>
          <p14:tracePt t="129345" x="7527925" y="2874963"/>
          <p14:tracePt t="129362" x="7500938" y="3081338"/>
          <p14:tracePt t="129378" x="7473950" y="3268663"/>
          <p14:tracePt t="129395" x="7429500" y="3500438"/>
          <p14:tracePt t="129412" x="7367588" y="3776663"/>
          <p14:tracePt t="129428" x="7304088" y="4081463"/>
          <p14:tracePt t="129445" x="7259638" y="4322763"/>
          <p14:tracePt t="129462" x="7242175" y="4554538"/>
          <p14:tracePt t="129478" x="7224713" y="4732338"/>
          <p14:tracePt t="129495" x="7205663" y="4894263"/>
          <p14:tracePt t="129512" x="7197725" y="4956175"/>
          <p14:tracePt t="129528" x="7197725" y="4991100"/>
          <p14:tracePt t="129545" x="7197725" y="5037138"/>
          <p14:tracePt t="129562" x="7197725" y="5099050"/>
          <p14:tracePt t="129578" x="7197725" y="5180013"/>
          <p14:tracePt t="129595" x="7215188" y="5241925"/>
          <p14:tracePt t="129612" x="7232650" y="5322888"/>
          <p14:tracePt t="129628" x="7242175" y="5340350"/>
          <p14:tracePt t="129645" x="7242175" y="5357813"/>
          <p14:tracePt t="129664" x="7242175" y="5384800"/>
          <p14:tracePt t="129680" x="7251700" y="5419725"/>
          <p14:tracePt t="129695" x="7269163" y="5491163"/>
          <p14:tracePt t="129712" x="7304088" y="5572125"/>
          <p14:tracePt t="129728" x="7323138" y="5653088"/>
          <p14:tracePt t="129745" x="7348538" y="5697538"/>
          <p14:tracePt t="129762" x="7367588" y="5715000"/>
          <p14:tracePt t="129779" x="7375525" y="5724525"/>
          <p14:tracePt t="129872" x="7385050" y="5724525"/>
          <p14:tracePt t="129880" x="7385050" y="5705475"/>
          <p14:tracePt t="129888" x="7385050" y="5680075"/>
          <p14:tracePt t="129896" x="7375525" y="5653088"/>
          <p14:tracePt t="129912" x="7340600" y="5581650"/>
          <p14:tracePt t="129929" x="7313613" y="5483225"/>
          <p14:tracePt t="129945" x="7277100" y="5402263"/>
          <p14:tracePt t="129962" x="7224713" y="5268913"/>
          <p14:tracePt t="129979" x="7170738" y="5072063"/>
          <p14:tracePt t="129995" x="7081838" y="4786313"/>
          <p14:tracePt t="130012" x="6938963" y="4491038"/>
          <p14:tracePt t="130029" x="6831013" y="4286250"/>
          <p14:tracePt t="130045" x="6697663" y="4071938"/>
          <p14:tracePt t="130062" x="6626225" y="3929063"/>
          <p14:tracePt t="130079" x="6599238" y="3795713"/>
          <p14:tracePt t="130096" x="6599238" y="3652838"/>
          <p14:tracePt t="130112" x="6599238" y="3571875"/>
          <p14:tracePt t="130129" x="6608763" y="3517900"/>
          <p14:tracePt t="130145" x="6608763" y="3465513"/>
          <p14:tracePt t="130162" x="6608763" y="3419475"/>
          <p14:tracePt t="130179" x="6608763" y="3367088"/>
          <p14:tracePt t="130195" x="6608763" y="3313113"/>
          <p14:tracePt t="130212" x="6608763" y="3268663"/>
          <p14:tracePt t="130229" x="6626225" y="3205163"/>
          <p14:tracePt t="130246" x="6626225" y="3143250"/>
          <p14:tracePt t="130262" x="6634163" y="3036888"/>
          <p14:tracePt t="130279" x="6653213" y="2938463"/>
          <p14:tracePt t="130296" x="6715125" y="2759075"/>
          <p14:tracePt t="130312" x="6751638" y="2652713"/>
          <p14:tracePt t="130329" x="6769100" y="2581275"/>
          <p14:tracePt t="130346" x="6796088" y="2517775"/>
          <p14:tracePt t="130363" x="6804025" y="2455863"/>
          <p14:tracePt t="130379" x="6804025" y="2419350"/>
          <p14:tracePt t="130396" x="6804025" y="2374900"/>
          <p14:tracePt t="130412" x="6804025" y="2366963"/>
          <p14:tracePt t="130429" x="6804025" y="2347913"/>
          <p14:tracePt t="130446" x="6804025" y="2339975"/>
          <p14:tracePt t="130462" x="6804025" y="2322513"/>
          <p14:tracePt t="130479" x="6804025" y="2286000"/>
          <p14:tracePt t="130496" x="6804025" y="2224088"/>
          <p14:tracePt t="130513" x="6796088" y="2197100"/>
          <p14:tracePt t="130529" x="6796088" y="2179638"/>
          <p14:tracePt t="130546" x="6786563" y="2170113"/>
          <p14:tracePt t="130579" x="6777038" y="2152650"/>
          <p14:tracePt t="130656" x="6759575" y="2152650"/>
          <p14:tracePt t="130664" x="6742113" y="2152650"/>
          <p14:tracePt t="130672" x="6724650" y="2160588"/>
          <p14:tracePt t="130680" x="6715125" y="2170113"/>
          <p14:tracePt t="130696" x="6680200" y="2214563"/>
          <p14:tracePt t="130713" x="6653213" y="2268538"/>
          <p14:tracePt t="130729" x="6653213" y="2295525"/>
          <p14:tracePt t="130746" x="6653213" y="2384425"/>
          <p14:tracePt t="130763" x="6653213" y="2598738"/>
          <p14:tracePt t="130779" x="6688138" y="2768600"/>
          <p14:tracePt t="130796" x="6724650" y="2911475"/>
          <p14:tracePt t="130813" x="6751638" y="3071813"/>
          <p14:tracePt t="130829" x="6777038" y="3170238"/>
          <p14:tracePt t="130846" x="6786563" y="3286125"/>
          <p14:tracePt t="130863" x="6823075" y="3384550"/>
          <p14:tracePt t="130879" x="6867525" y="3517900"/>
          <p14:tracePt t="130896" x="6902450" y="3705225"/>
          <p14:tracePt t="130913" x="6946900" y="3830638"/>
          <p14:tracePt t="130929" x="6973888" y="3938588"/>
          <p14:tracePt t="130946" x="7000875" y="4027488"/>
          <p14:tracePt t="130963" x="7018338" y="4143375"/>
          <p14:tracePt t="130979" x="7037388" y="4251325"/>
          <p14:tracePt t="130996" x="7037388" y="4375150"/>
          <p14:tracePt t="131013" x="7037388" y="4394200"/>
          <p14:tracePt t="131029" x="7018338" y="4438650"/>
          <p14:tracePt t="131046" x="6983413" y="4581525"/>
          <p14:tracePt t="131063" x="6973888" y="4705350"/>
          <p14:tracePt t="131080" x="6938963" y="4902200"/>
          <p14:tracePt t="131096" x="6929438" y="5010150"/>
          <p14:tracePt t="131113" x="6911975" y="5081588"/>
          <p14:tracePt t="131130" x="6875463" y="5180013"/>
          <p14:tracePt t="131147" x="6858000" y="5276850"/>
          <p14:tracePt t="131163" x="6813550" y="5375275"/>
          <p14:tracePt t="131180" x="6777038" y="5473700"/>
          <p14:tracePt t="131196" x="6724650" y="5626100"/>
          <p14:tracePt t="131213" x="6688138" y="5751513"/>
          <p14:tracePt t="131230" x="6680200" y="5867400"/>
          <p14:tracePt t="131247" x="6670675" y="5946775"/>
          <p14:tracePt t="131263" x="6661150" y="6027738"/>
          <p14:tracePt t="131280" x="6661150" y="6134100"/>
          <p14:tracePt t="131296" x="6661150" y="6197600"/>
          <p14:tracePt t="131313" x="6670675" y="6276975"/>
          <p14:tracePt t="131330" x="6697663" y="6323013"/>
          <p14:tracePt t="131347" x="6742113" y="6384925"/>
          <p14:tracePt t="131363" x="6769100" y="6402388"/>
          <p14:tracePt t="131380" x="6786563" y="6419850"/>
          <p14:tracePt t="131397" x="6813550" y="6429375"/>
          <p14:tracePt t="131413" x="6831013" y="6438900"/>
          <p14:tracePt t="131430" x="6848475" y="6446838"/>
          <p14:tracePt t="131447" x="6884988" y="6456363"/>
          <p14:tracePt t="131463" x="6938963" y="6456363"/>
          <p14:tracePt t="131480" x="7027863" y="6456363"/>
          <p14:tracePt t="131497" x="7089775" y="6456363"/>
          <p14:tracePt t="131513" x="7153275" y="6456363"/>
          <p14:tracePt t="131530" x="7205663" y="6456363"/>
          <p14:tracePt t="131547" x="7224713" y="6456363"/>
          <p14:tracePt t="131608" x="7215188" y="6446838"/>
          <p14:tracePt t="131616" x="7188200" y="6429375"/>
          <p14:tracePt t="131624" x="7161213" y="6394450"/>
          <p14:tracePt t="131633" x="7116763" y="6375400"/>
          <p14:tracePt t="131647" x="7099300" y="6348413"/>
          <p14:tracePt t="131663" x="7018338" y="6286500"/>
          <p14:tracePt t="131680" x="6946900" y="6161088"/>
          <p14:tracePt t="131697" x="6894513" y="6018213"/>
          <p14:tracePt t="131714" x="6840538" y="5848350"/>
          <p14:tracePt t="131730" x="6796088" y="5680075"/>
          <p14:tracePt t="131747" x="6742113" y="5491163"/>
          <p14:tracePt t="131763" x="6688138" y="5330825"/>
          <p14:tracePt t="131780" x="6653213" y="5187950"/>
          <p14:tracePt t="131797" x="6608763" y="5027613"/>
          <p14:tracePt t="131814" x="6589713" y="4857750"/>
          <p14:tracePt t="131830" x="6554788" y="4679950"/>
          <p14:tracePt t="131847" x="6510338" y="4473575"/>
          <p14:tracePt t="131864" x="6473825" y="4268788"/>
          <p14:tracePt t="131880" x="6394450" y="4000500"/>
          <p14:tracePt t="131897" x="6367463" y="3813175"/>
          <p14:tracePt t="131914" x="6348413" y="3633788"/>
          <p14:tracePt t="131930" x="6323013" y="3465513"/>
          <p14:tracePt t="131947" x="6313488" y="3357563"/>
          <p14:tracePt t="131964" x="6259513" y="3214688"/>
          <p14:tracePt t="131980" x="6251575" y="3108325"/>
          <p14:tracePt t="131998" x="6242050" y="3017838"/>
          <p14:tracePt t="132014" x="6224588" y="2938463"/>
          <p14:tracePt t="132030" x="6224588" y="2874963"/>
          <p14:tracePt t="132047" x="6224588" y="2813050"/>
          <p14:tracePt t="132064" x="6224588" y="2776538"/>
          <p14:tracePt t="132081" x="6215063" y="2714625"/>
          <p14:tracePt t="132097" x="6215063" y="2687638"/>
          <p14:tracePt t="132114" x="6215063" y="2679700"/>
          <p14:tracePt t="132130" x="6215063" y="2670175"/>
          <p14:tracePt t="132147" x="6215063" y="2633663"/>
          <p14:tracePt t="132164" x="6242050" y="2581275"/>
          <p14:tracePt t="132180" x="6286500" y="2517775"/>
          <p14:tracePt t="132197" x="6330950" y="2465388"/>
          <p14:tracePt t="132214" x="6348413" y="2438400"/>
          <p14:tracePt t="132231" x="6357938" y="2428875"/>
          <p14:tracePt t="132247" x="6357938" y="2411413"/>
          <p14:tracePt t="132264" x="6367463" y="2401888"/>
          <p14:tracePt t="132281" x="6375400" y="2384425"/>
          <p14:tracePt t="132297" x="6375400" y="2374900"/>
          <p14:tracePt t="132314" x="6375400" y="2366963"/>
          <p14:tracePt t="132331" x="6375400" y="2357438"/>
          <p14:tracePt t="132641" x="6384925" y="2357438"/>
          <p14:tracePt t="132681" x="6394450" y="2357438"/>
          <p14:tracePt t="132873" x="6402388" y="2357438"/>
          <p14:tracePt t="132905" x="6402388" y="2366963"/>
          <p14:tracePt t="132921" x="6411913" y="2384425"/>
          <p14:tracePt t="134009" x="6419850" y="2384425"/>
          <p14:tracePt t="134025" x="6429375" y="2384425"/>
          <p14:tracePt t="134034" x="6438900" y="2384425"/>
          <p14:tracePt t="134041" x="6446838" y="2384425"/>
          <p14:tracePt t="134074" x="6456363" y="2384425"/>
          <p14:tracePt t="134105" x="6473825" y="2384425"/>
          <p14:tracePt t="134122" x="6483350" y="2384425"/>
          <p14:tracePt t="134138" x="6491288" y="2384425"/>
          <p14:tracePt t="134154" x="6500813" y="2374900"/>
          <p14:tracePt t="134161" x="6510338" y="2374900"/>
          <p14:tracePt t="134170" x="6518275" y="2374900"/>
          <p14:tracePt t="134182" x="6527800" y="2366963"/>
          <p14:tracePt t="134199" x="6545263" y="2347913"/>
          <p14:tracePt t="134218" x="6554788" y="2347913"/>
          <p14:tracePt t="134232" x="6554788" y="2339975"/>
          <p14:tracePt t="134249" x="6572250" y="2339975"/>
          <p14:tracePt t="134266" x="6589713" y="2312988"/>
          <p14:tracePt t="134282" x="6599238" y="2303463"/>
          <p14:tracePt t="140493" x="6589713" y="2303463"/>
          <p14:tracePt t="140516" x="6589713" y="2312988"/>
          <p14:tracePt t="140525" x="6589713" y="2322513"/>
          <p14:tracePt t="140588" x="6589713" y="2330450"/>
          <p14:tracePt t="140605" x="6589713" y="2339975"/>
          <p14:tracePt t="140620" x="6589713" y="2347913"/>
          <p14:tracePt t="140629" x="6581775" y="2357438"/>
          <p14:tracePt t="140701" x="6581775" y="2374900"/>
          <p14:tracePt t="140709" x="6581775" y="2384425"/>
          <p14:tracePt t="140721" x="6581775" y="2401888"/>
          <p14:tracePt t="140738" x="6581775" y="2419350"/>
          <p14:tracePt t="140754" x="6581775" y="2438400"/>
          <p14:tracePt t="140771" x="6572250" y="2465388"/>
          <p14:tracePt t="140788" x="6572250" y="2482850"/>
          <p14:tracePt t="140805" x="6572250" y="2517775"/>
          <p14:tracePt t="140821" x="6572250" y="2544763"/>
          <p14:tracePt t="140838" x="6572250" y="2571750"/>
          <p14:tracePt t="140855" x="6572250" y="2581275"/>
          <p14:tracePt t="140871" x="6572250" y="2608263"/>
          <p14:tracePt t="140888" x="6572250" y="2625725"/>
          <p14:tracePt t="140905" x="6572250" y="2652713"/>
          <p14:tracePt t="140921" x="6572250" y="2670175"/>
          <p14:tracePt t="140965" x="6572250" y="2687638"/>
          <p14:tracePt t="140981" x="6572250" y="2697163"/>
          <p14:tracePt t="140989" x="6572250" y="2714625"/>
          <p14:tracePt t="141005" x="6572250" y="2732088"/>
          <p14:tracePt t="141021" x="6572250" y="2751138"/>
          <p14:tracePt t="141038" x="6572250" y="2776538"/>
          <p14:tracePt t="141055" x="6572250" y="2786063"/>
          <p14:tracePt t="141071" x="6572250" y="2803525"/>
          <p14:tracePt t="141088" x="6572250" y="2822575"/>
          <p14:tracePt t="141105" x="6562725" y="2840038"/>
          <p14:tracePt t="141121" x="6562725" y="2857500"/>
          <p14:tracePt t="141138" x="6554788" y="2874963"/>
          <p14:tracePt t="141155" x="6545263" y="2901950"/>
          <p14:tracePt t="141172" x="6545263" y="2911475"/>
          <p14:tracePt t="141189" x="6545263" y="2928938"/>
          <p14:tracePt t="141205" x="6545263" y="2938463"/>
          <p14:tracePt t="141238" x="6545263" y="2946400"/>
          <p14:tracePt t="141293" x="6537325" y="2946400"/>
          <p14:tracePt t="142678" x="6527800" y="2938463"/>
          <p14:tracePt t="142685" x="6527800" y="2928938"/>
          <p14:tracePt t="142694" x="6510338" y="2919413"/>
          <p14:tracePt t="142706" x="6500813" y="2894013"/>
          <p14:tracePt t="142723" x="6473825" y="2840038"/>
          <p14:tracePt t="142740" x="6465888" y="2795588"/>
          <p14:tracePt t="142756" x="6438900" y="2759075"/>
          <p14:tracePt t="142773" x="6429375" y="2732088"/>
          <p14:tracePt t="142790" x="6411913" y="2705100"/>
          <p14:tracePt t="142806" x="6402388" y="2687638"/>
          <p14:tracePt t="142823" x="6384925" y="2660650"/>
          <p14:tracePt t="142840" x="6384925" y="2652713"/>
          <p14:tracePt t="142856" x="6375400" y="2643188"/>
          <p14:tracePt t="142873" x="6367463" y="2633663"/>
          <p14:tracePt t="142890" x="6357938" y="2616200"/>
          <p14:tracePt t="142906" x="6357938" y="2608263"/>
          <p14:tracePt t="143454" x="6348413" y="2608263"/>
          <p14:tracePt t="143462" x="6340475" y="2608263"/>
          <p14:tracePt t="143478" x="6330950" y="2608263"/>
          <p14:tracePt t="143542" x="6323013" y="2608263"/>
          <p14:tracePt t="143694" x="6323013" y="2616200"/>
          <p14:tracePt t="144110" x="6323013" y="2625725"/>
          <p14:tracePt t="144134" x="6323013" y="2643188"/>
          <p14:tracePt t="144158" x="6323013" y="2652713"/>
          <p14:tracePt t="144167" x="6323013" y="2670175"/>
          <p14:tracePt t="144182" x="6323013" y="2679700"/>
          <p14:tracePt t="144191" x="6323013" y="2697163"/>
          <p14:tracePt t="144207" x="6323013" y="2714625"/>
          <p14:tracePt t="144224" x="6323013" y="2741613"/>
          <p14:tracePt t="144241" x="6323013" y="2759075"/>
          <p14:tracePt t="144257" x="6323013" y="2786063"/>
          <p14:tracePt t="144274" x="6323013" y="2830513"/>
          <p14:tracePt t="144291" x="6323013" y="2857500"/>
          <p14:tracePt t="144308" x="6323013" y="2911475"/>
          <p14:tracePt t="144324" x="6323013" y="2965450"/>
          <p14:tracePt t="144341" x="6323013" y="3054350"/>
          <p14:tracePt t="144358" x="6411913" y="3268663"/>
          <p14:tracePt t="144374" x="6608763" y="3482975"/>
          <p14:tracePt t="144391" x="7018338" y="3768725"/>
          <p14:tracePt t="144407" x="7402513" y="3990975"/>
          <p14:tracePt t="144424" x="7661275" y="4108450"/>
          <p14:tracePt t="144441" x="7848600" y="4205288"/>
          <p14:tracePt t="144458" x="8001000" y="4286250"/>
          <p14:tracePt t="144474" x="8134350" y="4340225"/>
          <p14:tracePt t="144491" x="8269288" y="4375150"/>
          <p14:tracePt t="144508" x="8466138" y="4384675"/>
          <p14:tracePt t="144524" x="8697913" y="4384675"/>
          <p14:tracePt t="144541" x="8796338" y="4384675"/>
          <p14:tracePt t="144558" x="8956675" y="4384675"/>
          <p14:tracePt t="144575" x="9180513" y="4384675"/>
          <p14:tracePt t="144591" x="9420225" y="4419600"/>
          <p14:tracePt t="144608" x="9599613" y="4446588"/>
          <p14:tracePt t="144624" x="9752013" y="4473575"/>
          <p14:tracePt t="144641" x="9867900" y="4483100"/>
          <p14:tracePt t="144658" x="9939338" y="4483100"/>
          <p14:tracePt t="144675" x="9947275" y="4483100"/>
          <p14:tracePt t="144691" x="9956800" y="4483100"/>
          <p14:tracePt t="144750" x="9947275" y="4483100"/>
          <p14:tracePt t="144759" x="9939338" y="4483100"/>
          <p14:tracePt t="144766" x="9920288" y="4483100"/>
          <p14:tracePt t="144775" x="9912350" y="4473575"/>
          <p14:tracePt t="144791" x="9885363" y="4446588"/>
          <p14:tracePt t="144808" x="9858375" y="4438650"/>
          <p14:tracePt t="144825" x="9786938" y="4402138"/>
          <p14:tracePt t="144841" x="9705975" y="4384675"/>
          <p14:tracePt t="144858" x="9609138" y="4357688"/>
          <p14:tracePt t="144875" x="9466263" y="4322763"/>
          <p14:tracePt t="144891" x="9313863" y="4322763"/>
          <p14:tracePt t="144908" x="9188450" y="4322763"/>
          <p14:tracePt t="144925" x="9082088" y="4322763"/>
          <p14:tracePt t="144941" x="9037638" y="4322763"/>
          <p14:tracePt t="144959" x="8983663" y="4322763"/>
          <p14:tracePt t="144975" x="8947150" y="4322763"/>
          <p14:tracePt t="144992" x="8929688" y="4330700"/>
          <p14:tracePt t="145008" x="8885238" y="4357688"/>
          <p14:tracePt t="145025" x="8867775" y="4367213"/>
          <p14:tracePt t="145042" x="8840788" y="4384675"/>
          <p14:tracePt t="145058" x="8813800" y="4402138"/>
          <p14:tracePt t="145075" x="8796338" y="4419600"/>
          <p14:tracePt t="145092" x="8786813" y="4429125"/>
          <p14:tracePt t="145108" x="8777288" y="4446588"/>
          <p14:tracePt t="145125" x="8777288" y="4456113"/>
          <p14:tracePt t="145142" x="8759825" y="4473575"/>
          <p14:tracePt t="145231" x="8759825" y="4483100"/>
          <p14:tracePt t="145247" x="8769350" y="4483100"/>
          <p14:tracePt t="145255" x="8777288" y="4483100"/>
          <p14:tracePt t="145335" x="8777288" y="4473575"/>
          <p14:tracePt t="145343" x="8777288" y="4465638"/>
          <p14:tracePt t="145359" x="8777288" y="4438650"/>
          <p14:tracePt t="145375" x="8777288" y="4419600"/>
          <p14:tracePt t="145383" x="8777288" y="4411663"/>
          <p14:tracePt t="145392" x="8777288" y="4402138"/>
          <p14:tracePt t="145408" x="8759825" y="4384675"/>
          <p14:tracePt t="145425" x="8742363" y="4375150"/>
          <p14:tracePt t="145442" x="8715375" y="4375150"/>
          <p14:tracePt t="145458" x="8688388" y="4375150"/>
          <p14:tracePt t="145475" x="8670925" y="4375150"/>
          <p14:tracePt t="145492" x="8661400" y="4384675"/>
          <p14:tracePt t="145509" x="8661400" y="4411663"/>
          <p14:tracePt t="145525" x="8688388" y="4438650"/>
          <p14:tracePt t="145542" x="8724900" y="4465638"/>
          <p14:tracePt t="145559" x="8777288" y="4483100"/>
          <p14:tracePt t="145599" x="8804275" y="4483100"/>
          <p14:tracePt t="145623" x="8804275" y="4473575"/>
          <p14:tracePt t="145631" x="8804275" y="4456113"/>
          <p14:tracePt t="145642" x="8796338" y="4456113"/>
          <p14:tracePt t="145659" x="8769350" y="4411663"/>
          <p14:tracePt t="145675" x="8732838" y="4375150"/>
          <p14:tracePt t="145692" x="8705850" y="4367213"/>
          <p14:tracePt t="145709" x="8697913" y="4357688"/>
          <p14:tracePt t="145725" x="8670925" y="4357688"/>
          <p14:tracePt t="145742" x="8643938" y="4357688"/>
          <p14:tracePt t="145759" x="8609013" y="4357688"/>
          <p14:tracePt t="145775" x="8609013" y="4367213"/>
          <p14:tracePt t="145792" x="8634413" y="4402138"/>
          <p14:tracePt t="145809" x="8786813" y="4465638"/>
          <p14:tracePt t="145826" x="8902700" y="4483100"/>
          <p14:tracePt t="145842" x="9018588" y="4500563"/>
          <p14:tracePt t="145859" x="9099550" y="4500563"/>
          <p14:tracePt t="145876" x="9109075" y="4500563"/>
          <p14:tracePt t="145909" x="9090025" y="4473575"/>
          <p14:tracePt t="145926" x="9055100" y="4419600"/>
          <p14:tracePt t="145942" x="9028113" y="4402138"/>
          <p14:tracePt t="145959" x="9001125" y="4384675"/>
          <p14:tracePt t="145976" x="8991600" y="4384675"/>
          <p14:tracePt t="145992" x="8983663" y="4384675"/>
          <p14:tracePt t="146719" x="8974138" y="4384675"/>
          <p14:tracePt t="146767" x="8966200" y="4384675"/>
          <p14:tracePt t="146815" x="8956675" y="4394200"/>
          <p14:tracePt t="146847" x="8947150" y="4394200"/>
          <p14:tracePt t="146855" x="8939213" y="4402138"/>
          <p14:tracePt t="146887" x="8939213" y="4411663"/>
          <p14:tracePt t="148024" x="8929688" y="4411663"/>
          <p14:tracePt t="151370" x="8920163" y="4411663"/>
          <p14:tracePt t="151378" x="8912225" y="4411663"/>
          <p14:tracePt t="151386" x="8902700" y="4411663"/>
          <p14:tracePt t="151397" x="8894763" y="4411663"/>
          <p14:tracePt t="151413" x="8875713" y="4411663"/>
          <p14:tracePt t="151430" x="8831263" y="4411663"/>
          <p14:tracePt t="151447" x="8823325" y="4411663"/>
          <p14:tracePt t="151464" x="8804275" y="4411663"/>
          <p14:tracePt t="151480" x="8796338" y="4411663"/>
          <p14:tracePt t="151522" x="8796338" y="4419600"/>
          <p14:tracePt t="151914" x="8786813" y="4419600"/>
          <p14:tracePt t="152018" x="8786813" y="4411663"/>
          <p14:tracePt t="152050" x="8786813" y="4402138"/>
          <p14:tracePt t="152074" x="8786813" y="4394200"/>
          <p14:tracePt t="152106" x="8786813" y="4384675"/>
          <p14:tracePt t="155139" x="8786813" y="4367213"/>
          <p14:tracePt t="155148" x="8796338" y="4357688"/>
          <p14:tracePt t="155156" x="8804275" y="4348163"/>
          <p14:tracePt t="155167" x="8804275" y="4330700"/>
          <p14:tracePt t="155183" x="8804275" y="4303713"/>
          <p14:tracePt t="155200" x="8804275" y="4259263"/>
          <p14:tracePt t="155217" x="8804275" y="4224338"/>
          <p14:tracePt t="155259" x="8786813" y="4197350"/>
          <p14:tracePt t="155267" x="8732838" y="4179888"/>
          <p14:tracePt t="155284" x="8626475" y="4143375"/>
          <p14:tracePt t="155300" x="8528050" y="4108450"/>
          <p14:tracePt t="155317" x="8456613" y="4081463"/>
          <p14:tracePt t="155334" x="8394700" y="4081463"/>
          <p14:tracePt t="155350" x="8331200" y="4081463"/>
          <p14:tracePt t="155367" x="8286750" y="4081463"/>
          <p14:tracePt t="155384" x="8224838" y="4108450"/>
          <p14:tracePt t="155400" x="8205788" y="4143375"/>
          <p14:tracePt t="155434" x="8205788" y="4160838"/>
          <p14:tracePt t="155450" x="8232775" y="4214813"/>
          <p14:tracePt t="155467" x="8304213" y="4286250"/>
          <p14:tracePt t="155484" x="8394700" y="4322763"/>
          <p14:tracePt t="155500" x="8501063" y="4330700"/>
          <p14:tracePt t="155534" x="8555038" y="4330700"/>
          <p14:tracePt t="155550" x="8697913" y="4322763"/>
          <p14:tracePt t="155567" x="8804275" y="4286250"/>
          <p14:tracePt t="155584" x="8867775" y="4268788"/>
          <p14:tracePt t="155600" x="8902700" y="4241800"/>
          <p14:tracePt t="155617" x="8902700" y="4197350"/>
          <p14:tracePt t="155634" x="8902700" y="4133850"/>
          <p14:tracePt t="155651" x="8902700" y="4062413"/>
          <p14:tracePt t="155667" x="8831263" y="3929063"/>
          <p14:tracePt t="155684" x="8724900" y="3822700"/>
          <p14:tracePt t="155701" x="8582025" y="3741738"/>
          <p14:tracePt t="155717" x="8394700" y="3679825"/>
          <p14:tracePt t="155734" x="8259763" y="3660775"/>
          <p14:tracePt t="155751" x="8188325" y="3660775"/>
          <p14:tracePt t="155767" x="8180388" y="3660775"/>
          <p14:tracePt t="155784" x="8170863" y="3660775"/>
          <p14:tracePt t="155801" x="8170863" y="3687763"/>
          <p14:tracePt t="155817" x="8188325" y="3741738"/>
          <p14:tracePt t="155834" x="8242300" y="3822700"/>
          <p14:tracePt t="155851" x="8313738" y="3867150"/>
          <p14:tracePt t="155867" x="8420100" y="3884613"/>
          <p14:tracePt t="155884" x="8501063" y="3884613"/>
          <p14:tracePt t="155901" x="8572500" y="3884613"/>
          <p14:tracePt t="155917" x="8634413" y="3875088"/>
          <p14:tracePt t="155934" x="8653463" y="3857625"/>
          <p14:tracePt t="156004" x="8653463" y="3848100"/>
          <p14:tracePt t="156028" x="8626475" y="3848100"/>
          <p14:tracePt t="156036" x="8599488" y="3857625"/>
          <p14:tracePt t="156044" x="8582025" y="3875088"/>
          <p14:tracePt t="156052" x="8562975" y="3894138"/>
          <p14:tracePt t="156068" x="8528050" y="3929063"/>
          <p14:tracePt t="156084" x="8537575" y="3965575"/>
          <p14:tracePt t="156101" x="8599488" y="4017963"/>
          <p14:tracePt t="156118" x="8680450" y="4044950"/>
          <p14:tracePt t="156134" x="9001125" y="4108450"/>
          <p14:tracePt t="156151" x="9259888" y="4152900"/>
          <p14:tracePt t="156168" x="9348788" y="4160838"/>
          <p14:tracePt t="156220" x="9323388" y="4160838"/>
          <p14:tracePt t="156228" x="9286875" y="4160838"/>
          <p14:tracePt t="156236" x="9251950" y="4160838"/>
          <p14:tracePt t="156251" x="9215438" y="4160838"/>
          <p14:tracePt t="156268" x="9144000" y="4160838"/>
          <p14:tracePt t="156284" x="9090025" y="4179888"/>
          <p14:tracePt t="156301" x="9072563" y="4197350"/>
          <p14:tracePt t="156334" x="9072563" y="4214813"/>
          <p14:tracePt t="156351" x="9072563" y="4232275"/>
          <p14:tracePt t="156368" x="9072563" y="4251325"/>
          <p14:tracePt t="156384" x="9072563" y="4276725"/>
          <p14:tracePt t="156401" x="9099550" y="4295775"/>
          <p14:tracePt t="156418" x="9144000" y="4322763"/>
          <p14:tracePt t="156435" x="9188450" y="4340225"/>
          <p14:tracePt t="156451" x="9232900" y="4340225"/>
          <p14:tracePt t="156468" x="9242425" y="4340225"/>
          <p14:tracePt t="156500" x="9251950" y="4348163"/>
          <p14:tracePt t="156508" x="9251950" y="4357688"/>
          <p14:tracePt t="156518" x="9251950" y="4375150"/>
          <p14:tracePt t="156535" x="9224963" y="4419600"/>
          <p14:tracePt t="156551" x="9180513" y="4473575"/>
          <p14:tracePt t="156568" x="9161463" y="4500563"/>
          <p14:tracePt t="156585" x="9144000" y="4527550"/>
          <p14:tracePt t="156601" x="9144000" y="4554538"/>
          <p14:tracePt t="156635" x="9144000" y="4562475"/>
          <p14:tracePt t="156660" x="9144000" y="4581525"/>
          <p14:tracePt t="156684" x="9153525" y="4589463"/>
          <p14:tracePt t="156692" x="9161463" y="4589463"/>
          <p14:tracePt t="156764" x="9170988" y="4589463"/>
          <p14:tracePt t="156812" x="9170988" y="4581525"/>
          <p14:tracePt t="156820" x="9161463" y="4581525"/>
          <p14:tracePt t="156828" x="9144000" y="4572000"/>
          <p14:tracePt t="156836" x="9134475" y="4572000"/>
          <p14:tracePt t="156852" x="9072563" y="4562475"/>
          <p14:tracePt t="156868" x="9055100" y="4562475"/>
          <p14:tracePt t="156885" x="9045575" y="4562475"/>
          <p14:tracePt t="156902" x="9037638" y="4562475"/>
          <p14:tracePt t="156980" x="9045575" y="4562475"/>
          <p14:tracePt t="156989" x="9063038" y="4562475"/>
          <p14:tracePt t="156996" x="9082088" y="4562475"/>
          <p14:tracePt t="157004" x="9109075" y="4562475"/>
          <p14:tracePt t="157018" x="9126538" y="4562475"/>
          <p14:tracePt t="157035" x="9153525" y="4562475"/>
          <p14:tracePt t="157052" x="9161463" y="4554538"/>
          <p14:tracePt t="157100" x="9161463" y="4537075"/>
          <p14:tracePt t="157108" x="9161463" y="4527550"/>
          <p14:tracePt t="157118" x="9144000" y="4510088"/>
          <p14:tracePt t="157135" x="9090025" y="4491038"/>
          <p14:tracePt t="157152" x="9018588" y="4473575"/>
          <p14:tracePt t="157169" x="9001125" y="4465638"/>
          <p14:tracePt t="157185" x="8983663" y="4456113"/>
          <p14:tracePt t="157236" x="8991600" y="4446588"/>
          <p14:tracePt t="157244" x="9010650" y="4438650"/>
          <p14:tracePt t="157252" x="9028113" y="4438650"/>
          <p14:tracePt t="157269" x="9063038" y="4429125"/>
          <p14:tracePt t="157573" x="9063038" y="4438650"/>
          <p14:tracePt t="157588" x="9063038" y="4446588"/>
          <p14:tracePt t="157596" x="9072563" y="4456113"/>
          <p14:tracePt t="157628" x="9082088" y="4456113"/>
          <p14:tracePt t="158197" x="9072563" y="4456113"/>
          <p14:tracePt t="158229" x="9063038" y="4456113"/>
          <p14:tracePt t="158373" x="9055100" y="4456113"/>
          <p14:tracePt t="158389" x="9045575" y="4456113"/>
          <p14:tracePt t="158397" x="9037638" y="4456113"/>
          <p14:tracePt t="158429" x="9028113" y="4456113"/>
          <p14:tracePt t="158437" x="9018588" y="4456113"/>
          <p14:tracePt t="158453" x="9010650" y="4456113"/>
          <p14:tracePt t="158589" x="9010650" y="4438650"/>
          <p14:tracePt t="158597" x="9018588" y="4402138"/>
          <p14:tracePt t="158605" x="9028113" y="4348163"/>
          <p14:tracePt t="158620" x="9028113" y="4322763"/>
          <p14:tracePt t="158637" x="9028113" y="4179888"/>
          <p14:tracePt t="158653" x="9028113" y="4071938"/>
          <p14:tracePt t="158670" x="8956675" y="3973513"/>
          <p14:tracePt t="158686" x="8867775" y="3894138"/>
          <p14:tracePt t="158703" x="8796338" y="3848100"/>
          <p14:tracePt t="158720" x="8705850" y="3830638"/>
          <p14:tracePt t="158737" x="8599488" y="3813175"/>
          <p14:tracePt t="158753" x="8545513" y="3813175"/>
          <p14:tracePt t="158770" x="8501063" y="3813175"/>
          <p14:tracePt t="158787" x="8474075" y="3830638"/>
          <p14:tracePt t="158803" x="8474075" y="3848100"/>
          <p14:tracePt t="158820" x="8456613" y="3894138"/>
          <p14:tracePt t="158837" x="8456613" y="3973513"/>
          <p14:tracePt t="158853" x="8456613" y="4000500"/>
          <p14:tracePt t="158870" x="8466138" y="4037013"/>
          <p14:tracePt t="158887" x="8491538" y="4037013"/>
          <p14:tracePt t="158903" x="8545513" y="4037013"/>
          <p14:tracePt t="158920" x="8582025" y="4017963"/>
          <p14:tracePt t="158937" x="8616950" y="3990975"/>
          <p14:tracePt t="158953" x="8626475" y="3990975"/>
          <p14:tracePt t="158970" x="8626475" y="3973513"/>
          <p14:tracePt t="158987" x="8626475" y="3965575"/>
          <p14:tracePt t="159003" x="8609013" y="3946525"/>
          <p14:tracePt t="159020" x="8582025" y="3929063"/>
          <p14:tracePt t="159037" x="8518525" y="3919538"/>
          <p14:tracePt t="159053" x="8501063" y="3911600"/>
          <p14:tracePt t="159087" x="8491538" y="3938588"/>
          <p14:tracePt t="159103" x="8501063" y="3990975"/>
          <p14:tracePt t="159121" x="8609013" y="4062413"/>
          <p14:tracePt t="159137" x="8732838" y="4081463"/>
          <p14:tracePt t="159153" x="8875713" y="4108450"/>
          <p14:tracePt t="159170" x="8912225" y="4108450"/>
          <p14:tracePt t="159245" x="8912225" y="4116388"/>
          <p14:tracePt t="159253" x="8912225" y="4125913"/>
          <p14:tracePt t="159261" x="8912225" y="4143375"/>
          <p14:tracePt t="159270" x="8912225" y="4160838"/>
          <p14:tracePt t="159287" x="8912225" y="4205288"/>
          <p14:tracePt t="159304" x="8912225" y="4241800"/>
          <p14:tracePt t="159320" x="8912225" y="4295775"/>
          <p14:tracePt t="159337" x="8912225" y="4330700"/>
          <p14:tracePt t="159354" x="8929688" y="4340225"/>
          <p14:tracePt t="159387" x="8939213" y="4348163"/>
          <p14:tracePt t="159404" x="8939213" y="4357688"/>
          <p14:tracePt t="159421" x="8947150" y="4357688"/>
          <p14:tracePt t="159437" x="8956675" y="4357688"/>
          <p14:tracePt t="159454" x="8966200" y="4367213"/>
          <p14:tracePt t="159471" x="8974138" y="4367213"/>
          <p14:tracePt t="159487" x="8983663" y="4367213"/>
          <p14:tracePt t="159504" x="9010650" y="4384675"/>
          <p14:tracePt t="159537" x="9018588" y="4394200"/>
          <p14:tracePt t="159554" x="9055100" y="4419600"/>
          <p14:tracePt t="159571" x="9117013" y="4446588"/>
          <p14:tracePt t="159587" x="9251950" y="4500563"/>
          <p14:tracePt t="159604" x="9385300" y="4554538"/>
          <p14:tracePt t="159621" x="9483725" y="4554538"/>
          <p14:tracePt t="159637" x="9528175" y="4562475"/>
          <p14:tracePt t="159677" x="9528175" y="4554538"/>
          <p14:tracePt t="159687" x="9510713" y="4545013"/>
          <p14:tracePt t="159704" x="9466263" y="4518025"/>
          <p14:tracePt t="159721" x="9420225" y="4500563"/>
          <p14:tracePt t="159737" x="9367838" y="4491038"/>
          <p14:tracePt t="159754" x="9304338" y="4473575"/>
          <p14:tracePt t="159771" x="9232900" y="4473575"/>
          <p14:tracePt t="159787" x="9090025" y="4446588"/>
          <p14:tracePt t="159804" x="9018588" y="4446588"/>
          <p14:tracePt t="159821" x="8983663" y="4446588"/>
          <p14:tracePt t="159854" x="9072563" y="4491038"/>
          <p14:tracePt t="159871" x="9286875" y="4554538"/>
          <p14:tracePt t="159887" x="9528175" y="4581525"/>
          <p14:tracePt t="159904" x="9769475" y="4581525"/>
          <p14:tracePt t="159921" x="9902825" y="4581525"/>
          <p14:tracePt t="159974" x="9858375" y="4572000"/>
          <p14:tracePt t="159982" x="9823450" y="4562475"/>
          <p14:tracePt t="159990" x="9752013" y="4562475"/>
          <p14:tracePt t="160004" x="9661525" y="4554538"/>
          <p14:tracePt t="160021" x="9518650" y="4527550"/>
          <p14:tracePt t="160038" x="9323388" y="4527550"/>
          <p14:tracePt t="160054" x="9242425" y="4527550"/>
          <p14:tracePt t="160071" x="9224963" y="4527550"/>
          <p14:tracePt t="160104" x="9340850" y="4537075"/>
          <p14:tracePt t="160121" x="9572625" y="4545013"/>
          <p14:tracePt t="160138" x="9786938" y="4545013"/>
          <p14:tracePt t="160154" x="9920288" y="4545013"/>
          <p14:tracePt t="160171" x="9966325" y="4545013"/>
          <p14:tracePt t="160188" x="9974263" y="4545013"/>
          <p14:tracePt t="160205" x="9974263" y="4554538"/>
          <p14:tracePt t="160222" x="9956800" y="4554538"/>
          <p14:tracePt t="160238" x="9858375" y="4554538"/>
          <p14:tracePt t="160254" x="9831388" y="4554538"/>
          <p14:tracePt t="160288" x="9920288" y="4554538"/>
          <p14:tracePt t="160305" x="10134600" y="4554538"/>
          <p14:tracePt t="160321" x="10348913" y="4527550"/>
          <p14:tracePt t="160338" x="10483850" y="4500563"/>
          <p14:tracePt t="160354" x="10537825" y="4483100"/>
          <p14:tracePt t="160371" x="10537825" y="4473575"/>
          <p14:tracePt t="160388" x="10501313" y="4446588"/>
          <p14:tracePt t="160405" x="10385425" y="4402138"/>
          <p14:tracePt t="160422" x="10242550" y="4357688"/>
          <p14:tracePt t="160438" x="10144125" y="4348163"/>
          <p14:tracePt t="160455" x="10126663" y="4340225"/>
          <p14:tracePt t="160510" x="10134600" y="4340225"/>
          <p14:tracePt t="160518" x="10153650" y="4340225"/>
          <p14:tracePt t="160526" x="10180638" y="4340225"/>
          <p14:tracePt t="160538" x="10198100" y="4340225"/>
          <p14:tracePt t="160555" x="10252075" y="4340225"/>
          <p14:tracePt t="160571" x="10277475" y="4330700"/>
          <p14:tracePt t="160588" x="10287000" y="4322763"/>
          <p14:tracePt t="160605" x="10287000" y="4313238"/>
          <p14:tracePt t="160622" x="10287000" y="4286250"/>
          <p14:tracePt t="160655" x="10287000" y="4276725"/>
          <p14:tracePt t="160718" x="10277475" y="4295775"/>
          <p14:tracePt t="160726" x="10277475" y="4313238"/>
          <p14:tracePt t="160738" x="10277475" y="4340225"/>
          <p14:tracePt t="160755" x="10277475" y="4367213"/>
          <p14:tracePt t="160772" x="10385425" y="4438650"/>
          <p14:tracePt t="160788" x="10555288" y="4473575"/>
          <p14:tracePt t="160805" x="10733088" y="4473575"/>
          <p14:tracePt t="160822" x="10947400" y="4411663"/>
          <p14:tracePt t="160838" x="10974388" y="4384675"/>
          <p14:tracePt t="160855" x="10974388" y="4340225"/>
          <p14:tracePt t="160872" x="10929938" y="4268788"/>
          <p14:tracePt t="160888" x="10769600" y="4197350"/>
          <p14:tracePt t="160905" x="10474325" y="4108450"/>
          <p14:tracePt t="160922" x="10206038" y="4062413"/>
          <p14:tracePt t="160938" x="10082213" y="4054475"/>
          <p14:tracePt t="160955" x="10072688" y="4054475"/>
          <p14:tracePt t="160988" x="10090150" y="4108450"/>
          <p14:tracePt t="161005" x="10215563" y="4187825"/>
          <p14:tracePt t="161022" x="10375900" y="4268788"/>
          <p14:tracePt t="161038" x="10501313" y="4268788"/>
          <p14:tracePt t="161055" x="10617200" y="4268788"/>
          <p14:tracePt t="161072" x="10698163" y="4259263"/>
          <p14:tracePt t="161089" x="10706100" y="4251325"/>
          <p14:tracePt t="161105" x="10706100" y="4232275"/>
          <p14:tracePt t="161122" x="10680700" y="4187825"/>
          <p14:tracePt t="161138" x="10563225" y="4160838"/>
          <p14:tracePt t="161155" x="10447338" y="4152900"/>
          <p14:tracePt t="161172" x="10331450" y="4152900"/>
          <p14:tracePt t="161189" x="10277475" y="4152900"/>
          <p14:tracePt t="161191" x="10269538" y="4152900"/>
          <p14:tracePt t="161206" x="10252075" y="4152900"/>
          <p14:tracePt t="161222" x="10242550" y="4179888"/>
          <p14:tracePt t="161239" x="10242550" y="4214813"/>
          <p14:tracePt t="161272" x="10242550" y="4224338"/>
          <p14:tracePt t="161289" x="10375900" y="4241800"/>
          <p14:tracePt t="161306" x="10555288" y="4241800"/>
          <p14:tracePt t="161322" x="10688638" y="4241800"/>
          <p14:tracePt t="161339" x="10733088" y="4241800"/>
          <p14:tracePt t="161372" x="10742613" y="4232275"/>
          <p14:tracePt t="161389" x="10680700" y="4197350"/>
          <p14:tracePt t="161406" x="10296525" y="4108450"/>
          <p14:tracePt t="161422" x="9858375" y="4062413"/>
          <p14:tracePt t="161439" x="9491663" y="4010025"/>
          <p14:tracePt t="161455" x="9313863" y="4000500"/>
          <p14:tracePt t="161472" x="9277350" y="4000500"/>
          <p14:tracePt t="161489" x="9269413" y="4000500"/>
          <p14:tracePt t="161506" x="9429750" y="4062413"/>
          <p14:tracePt t="161522" x="9634538" y="4116388"/>
          <p14:tracePt t="161539" x="9705975" y="4125913"/>
          <p14:tracePt t="161555" x="10018713" y="4125913"/>
          <p14:tracePt t="161572" x="10180638" y="4125913"/>
          <p14:tracePt t="161589" x="10215563" y="4125913"/>
          <p14:tracePt t="161622" x="10134600" y="4125913"/>
          <p14:tracePt t="161639" x="10010775" y="4116388"/>
          <p14:tracePt t="161656" x="9956800" y="4116388"/>
          <p14:tracePt t="161672" x="9929813" y="4116388"/>
          <p14:tracePt t="161706" x="9920288" y="4116388"/>
          <p14:tracePt t="161727" x="9912350" y="4133850"/>
          <p14:tracePt t="161750" x="9902825" y="4143375"/>
          <p14:tracePt t="161766" x="9902825" y="4152900"/>
          <p14:tracePt t="161775" x="9902825" y="4160838"/>
          <p14:tracePt t="161791" x="9902825" y="4170363"/>
          <p14:tracePt t="161807" x="9912350" y="4197350"/>
          <p14:tracePt t="161823" x="9991725" y="4224338"/>
          <p14:tracePt t="161839" x="10117138" y="4259263"/>
          <p14:tracePt t="161856" x="10304463" y="4295775"/>
          <p14:tracePt t="161873" x="10501313" y="4322763"/>
          <p14:tracePt t="161889" x="10599738" y="4322763"/>
          <p14:tracePt t="161906" x="10653713" y="4322763"/>
          <p14:tracePt t="161923" x="10688638" y="4313238"/>
          <p14:tracePt t="161939" x="10680700" y="4276725"/>
          <p14:tracePt t="161956" x="10617200" y="4205288"/>
          <p14:tracePt t="161973" x="10528300" y="4143375"/>
          <p14:tracePt t="161989" x="10420350" y="4098925"/>
          <p14:tracePt t="162007" x="10313988" y="4062413"/>
          <p14:tracePt t="162023" x="10277475" y="4062413"/>
          <p14:tracePt t="162039" x="10260013" y="4054475"/>
          <p14:tracePt t="162056" x="10252075" y="4054475"/>
          <p14:tracePt t="162073" x="10242550" y="4044950"/>
          <p14:tracePt t="162089" x="10233025" y="4044950"/>
          <p14:tracePt t="162106" x="10206038" y="4044950"/>
          <p14:tracePt t="162123" x="10198100" y="4044950"/>
          <p14:tracePt t="162139" x="10188575" y="4044950"/>
          <p14:tracePt t="162156" x="10188575" y="4054475"/>
          <p14:tracePt t="162173" x="10188575" y="4062413"/>
          <p14:tracePt t="162189" x="10188575" y="4071938"/>
          <p14:tracePt t="162191" x="10188575" y="4089400"/>
          <p14:tracePt t="162206" x="10206038" y="4098925"/>
          <p14:tracePt t="162223" x="10242550" y="4116388"/>
          <p14:tracePt t="162239" x="10260013" y="4125913"/>
          <p14:tracePt t="162256" x="10296525" y="4133850"/>
          <p14:tracePt t="162273" x="10340975" y="4143375"/>
          <p14:tracePt t="162289" x="10358438" y="4152900"/>
          <p14:tracePt t="162359" x="10331450" y="4152900"/>
          <p14:tracePt t="162367" x="10313988" y="4152900"/>
          <p14:tracePt t="162375" x="10287000" y="4152900"/>
          <p14:tracePt t="162390" x="10252075" y="4152900"/>
          <p14:tracePt t="162407" x="10180638" y="4152900"/>
          <p14:tracePt t="162423" x="10161588" y="4160838"/>
          <p14:tracePt t="162567" x="10153650" y="4160838"/>
          <p14:tracePt t="162599" x="10153650" y="4179888"/>
          <p14:tracePt t="162615" x="10153650" y="4187825"/>
          <p14:tracePt t="162623" x="10153650" y="4205288"/>
          <p14:tracePt t="162631" x="10153650" y="4214813"/>
          <p14:tracePt t="162640" x="10161588" y="4224338"/>
          <p14:tracePt t="162656" x="10180638" y="4241800"/>
          <p14:tracePt t="162673" x="10188575" y="4251325"/>
          <p14:tracePt t="162690" x="10198100" y="4259263"/>
          <p14:tracePt t="163431" x="10198100" y="4251325"/>
          <p14:tracePt t="163463" x="10206038" y="4251325"/>
          <p14:tracePt t="163559" x="10215563" y="4241800"/>
          <p14:tracePt t="163647" x="10215563" y="4232275"/>
          <p14:tracePt t="164288" x="10225088" y="4232275"/>
          <p14:tracePt t="164488" x="10225088" y="4241800"/>
          <p14:tracePt t="164504" x="10233025" y="4241800"/>
          <p14:tracePt t="164552" x="10242550" y="4251325"/>
          <p14:tracePt t="164904" x="10252075" y="4259263"/>
          <p14:tracePt t="164912" x="10269538" y="4276725"/>
          <p14:tracePt t="164925" x="10287000" y="4313238"/>
          <p14:tracePt t="164942" x="10367963" y="4429125"/>
          <p14:tracePt t="164958" x="10456863" y="4554538"/>
          <p14:tracePt t="164975" x="10528300" y="4670425"/>
          <p14:tracePt t="164992" x="10582275" y="4751388"/>
          <p14:tracePt t="165009" x="10590213" y="4786313"/>
          <p14:tracePt t="165025" x="10590213" y="4795838"/>
          <p14:tracePt t="165042" x="10609263" y="4822825"/>
          <p14:tracePt t="165059" x="10671175" y="4956175"/>
          <p14:tracePt t="165075" x="10715625" y="5089525"/>
          <p14:tracePt t="165092" x="10760075" y="5187950"/>
          <p14:tracePt t="165109" x="10796588" y="5251450"/>
          <p14:tracePt t="165125" x="10804525" y="5295900"/>
          <p14:tracePt t="165142" x="10804525" y="5313363"/>
          <p14:tracePt t="165159" x="10796588" y="5357813"/>
          <p14:tracePt t="165176" x="10769600" y="5411788"/>
          <p14:tracePt t="165192" x="10760075" y="5446713"/>
          <p14:tracePt t="165209" x="10752138" y="5465763"/>
          <p14:tracePt t="165225" x="10752138" y="5500688"/>
          <p14:tracePt t="165242" x="10752138" y="5510213"/>
          <p14:tracePt t="165259" x="10752138" y="5537200"/>
          <p14:tracePt t="165275" x="10752138" y="5554663"/>
          <p14:tracePt t="165292" x="10752138" y="5581650"/>
          <p14:tracePt t="165309" x="10752138" y="5599113"/>
          <p14:tracePt t="165325" x="10752138" y="5616575"/>
          <p14:tracePt t="165342" x="10752138" y="5634038"/>
          <p14:tracePt t="165359" x="10752138" y="5643563"/>
          <p14:tracePt t="165376" x="10752138" y="5653088"/>
          <p14:tracePt t="165392" x="10752138" y="5670550"/>
          <p14:tracePt t="165424" x="10752138" y="5680075"/>
          <p14:tracePt t="165440" x="10752138" y="5688013"/>
          <p14:tracePt t="165480" x="10733088" y="5697538"/>
          <p14:tracePt t="165488" x="10725150" y="5697538"/>
          <p14:tracePt t="165496" x="10706100" y="5697538"/>
          <p14:tracePt t="165509" x="10688638" y="5697538"/>
          <p14:tracePt t="165526" x="10653713" y="5688013"/>
          <p14:tracePt t="165542" x="10617200" y="5670550"/>
          <p14:tracePt t="165559" x="10609263" y="5670550"/>
          <p14:tracePt t="165593" x="10572750" y="5653088"/>
          <p14:tracePt t="165609" x="10456863" y="5589588"/>
          <p14:tracePt t="165626" x="10340975" y="5545138"/>
          <p14:tracePt t="165642" x="10252075" y="5491163"/>
          <p14:tracePt t="165659" x="10188575" y="5438775"/>
          <p14:tracePt t="165676" x="10126663" y="5402263"/>
          <p14:tracePt t="165692" x="10063163" y="5357813"/>
          <p14:tracePt t="165709" x="9983788" y="5276850"/>
          <p14:tracePt t="165726" x="9912350" y="5187950"/>
          <p14:tracePt t="165742" x="9752013" y="5045075"/>
          <p14:tracePt t="165759" x="9572625" y="4902200"/>
          <p14:tracePt t="165776" x="9224963" y="4643438"/>
          <p14:tracePt t="165792" x="9037638" y="4491038"/>
          <p14:tracePt t="165809" x="8858250" y="4340225"/>
          <p14:tracePt t="165826" x="8724900" y="4251325"/>
          <p14:tracePt t="165843" x="8616950" y="4160838"/>
          <p14:tracePt t="165859" x="8501063" y="4081463"/>
          <p14:tracePt t="165876" x="8358188" y="4000500"/>
          <p14:tracePt t="165892" x="8153400" y="3875088"/>
          <p14:tracePt t="165909" x="7956550" y="3795713"/>
          <p14:tracePt t="165926" x="7688263" y="3660775"/>
          <p14:tracePt t="165943" x="7473950" y="3589338"/>
          <p14:tracePt t="165959" x="7286625" y="3517900"/>
          <p14:tracePt t="165976" x="7116763" y="3446463"/>
          <p14:tracePt t="165993" x="7045325" y="3411538"/>
          <p14:tracePt t="166009" x="7027863" y="3402013"/>
          <p14:tracePt t="166026" x="7000875" y="3384550"/>
          <p14:tracePt t="166043" x="6983413" y="3367088"/>
          <p14:tracePt t="166059" x="6973888" y="3357563"/>
          <p14:tracePt t="166076" x="6956425" y="3357563"/>
          <p14:tracePt t="166093" x="6938963" y="3357563"/>
          <p14:tracePt t="166272" x="6929438" y="3357563"/>
          <p14:tracePt t="166288" x="6919913" y="3357563"/>
          <p14:tracePt t="166336" x="6911975" y="3357563"/>
          <p14:tracePt t="166345" x="6902450" y="3357563"/>
          <p14:tracePt t="166385" x="6902450" y="3367088"/>
          <p14:tracePt t="166392" x="6902450" y="3384550"/>
          <p14:tracePt t="166409" x="6902450" y="3402013"/>
          <p14:tracePt t="166416" x="6911975" y="3429000"/>
          <p14:tracePt t="166426" x="6946900" y="3465513"/>
          <p14:tracePt t="166443" x="7099300" y="3536950"/>
          <p14:tracePt t="166460" x="7323138" y="3598863"/>
          <p14:tracePt t="166476" x="7608888" y="3670300"/>
          <p14:tracePt t="166493" x="7991475" y="3714750"/>
          <p14:tracePt t="166510" x="8439150" y="3795713"/>
          <p14:tracePt t="166526" x="8786813" y="3813175"/>
          <p14:tracePt t="166543" x="9099550" y="3830638"/>
          <p14:tracePt t="166560" x="9358313" y="3830638"/>
          <p14:tracePt t="166577" x="9725025" y="3830638"/>
          <p14:tracePt t="166593" x="9929813" y="3830638"/>
          <p14:tracePt t="166610" x="10063163" y="3830638"/>
          <p14:tracePt t="166627" x="10153650" y="3803650"/>
          <p14:tracePt t="166643" x="10188575" y="3795713"/>
          <p14:tracePt t="166660" x="10198100" y="3786188"/>
          <p14:tracePt t="166677" x="10206038" y="3776663"/>
          <p14:tracePt t="166729" x="10206038" y="3768725"/>
          <p14:tracePt t="166737" x="10206038" y="3751263"/>
          <p14:tracePt t="166745" x="10188575" y="3741738"/>
          <p14:tracePt t="166760" x="10171113" y="3732213"/>
          <p14:tracePt t="166777" x="10090150" y="3697288"/>
          <p14:tracePt t="166793" x="10018713" y="3670300"/>
          <p14:tracePt t="166810" x="9974263" y="3660775"/>
          <p14:tracePt t="166827" x="9920288" y="3660775"/>
          <p14:tracePt t="166843" x="9875838" y="3652838"/>
          <p14:tracePt t="166860" x="9796463" y="3633788"/>
          <p14:tracePt t="166877" x="9698038" y="3625850"/>
          <p14:tracePt t="166893" x="9609138" y="3608388"/>
          <p14:tracePt t="166910" x="9528175" y="3598863"/>
          <p14:tracePt t="166927" x="9420225" y="3581400"/>
          <p14:tracePt t="166943" x="9286875" y="3571875"/>
          <p14:tracePt t="166960" x="9126538" y="3554413"/>
          <p14:tracePt t="166977" x="8885238" y="3554413"/>
          <p14:tracePt t="166993" x="8777288" y="3554413"/>
          <p14:tracePt t="167010" x="8732838" y="3554413"/>
          <p14:tracePt t="167027" x="8705850" y="3544888"/>
          <p14:tracePt t="167044" x="8680450" y="3536950"/>
          <p14:tracePt t="167060" x="8653463" y="3517900"/>
          <p14:tracePt t="167077" x="8626475" y="3517900"/>
          <p14:tracePt t="167094" x="8609013" y="3509963"/>
          <p14:tracePt t="167110" x="8589963" y="3509963"/>
          <p14:tracePt t="167127" x="8572500" y="3509963"/>
          <p14:tracePt t="167144" x="8572500" y="3500438"/>
          <p14:tracePt t="167273" x="8562975" y="3500438"/>
          <p14:tracePt t="167281" x="8555038" y="3500438"/>
          <p14:tracePt t="167294" x="8545513" y="3482975"/>
          <p14:tracePt t="167310" x="8528050" y="3446463"/>
          <p14:tracePt t="167327" x="8466138" y="3348038"/>
          <p14:tracePt t="167344" x="8340725" y="3133725"/>
          <p14:tracePt t="167361" x="8045450" y="2732088"/>
          <p14:tracePt t="167377" x="7858125" y="2517775"/>
          <p14:tracePt t="167394" x="7724775" y="2347913"/>
          <p14:tracePt t="167411" x="7653338" y="2241550"/>
          <p14:tracePt t="167427" x="7572375" y="2143125"/>
          <p14:tracePt t="167444" x="7518400" y="2071688"/>
          <p14:tracePt t="167461" x="7466013" y="2017713"/>
          <p14:tracePt t="167477" x="7385050" y="1965325"/>
          <p14:tracePt t="167494" x="7286625" y="1919288"/>
          <p14:tracePt t="167511" x="7161213" y="1874838"/>
          <p14:tracePt t="167527" x="7027863" y="1830388"/>
          <p14:tracePt t="167544" x="6902450" y="1830388"/>
          <p14:tracePt t="167561" x="6688138" y="1785938"/>
          <p14:tracePt t="167577" x="6527800" y="1768475"/>
          <p14:tracePt t="167594" x="6357938" y="1741488"/>
          <p14:tracePt t="167611" x="6215063" y="1731963"/>
          <p14:tracePt t="167627" x="6027738" y="1724025"/>
          <p14:tracePt t="167644" x="5786438" y="1724025"/>
          <p14:tracePt t="167661" x="5776913" y="1724025"/>
          <p14:tracePt t="167677" x="5554663" y="1724025"/>
          <p14:tracePt t="167694" x="5322888" y="1741488"/>
          <p14:tracePt t="167711" x="5153025" y="1758950"/>
          <p14:tracePt t="167727" x="5000625" y="1812925"/>
          <p14:tracePt t="167744" x="4894263" y="1884363"/>
          <p14:tracePt t="167761" x="4776788" y="1982788"/>
          <p14:tracePt t="167778" x="4697413" y="2081213"/>
          <p14:tracePt t="167794" x="4643438" y="2187575"/>
          <p14:tracePt t="167811" x="4598988" y="2276475"/>
          <p14:tracePt t="167828" x="4554538" y="2374900"/>
          <p14:tracePt t="167844" x="4545013" y="2438400"/>
          <p14:tracePt t="167861" x="4545013" y="2509838"/>
          <p14:tracePt t="167878" x="4545013" y="2633663"/>
          <p14:tracePt t="167894" x="4633913" y="2776538"/>
          <p14:tracePt t="167911" x="4830763" y="3009900"/>
          <p14:tracePt t="167928" x="5018088" y="3197225"/>
          <p14:tracePt t="167944" x="5241925" y="3357563"/>
          <p14:tracePt t="167961" x="5518150" y="3544888"/>
          <p14:tracePt t="167978" x="5705475" y="3652838"/>
          <p14:tracePt t="167994" x="5857875" y="3724275"/>
          <p14:tracePt t="168011" x="6045200" y="3759200"/>
          <p14:tracePt t="168028" x="6215063" y="3803650"/>
          <p14:tracePt t="168044" x="6323013" y="3803650"/>
          <p14:tracePt t="168061" x="6402388" y="3803650"/>
          <p14:tracePt t="168094" x="6438900" y="3776663"/>
          <p14:tracePt t="168111" x="6510338" y="3724275"/>
          <p14:tracePt t="168128" x="6589713" y="3633788"/>
          <p14:tracePt t="168144" x="6643688" y="3536950"/>
          <p14:tracePt t="168161" x="6670675" y="3429000"/>
          <p14:tracePt t="168178" x="6680200" y="3367088"/>
          <p14:tracePt t="168195" x="6680200" y="3303588"/>
          <p14:tracePt t="168211" x="6670675" y="3251200"/>
          <p14:tracePt t="168228" x="6616700" y="3179763"/>
          <p14:tracePt t="168245" x="6500813" y="3089275"/>
          <p14:tracePt t="168261" x="6348413" y="3017838"/>
          <p14:tracePt t="168278" x="6224588" y="2965450"/>
          <p14:tracePt t="168295" x="6099175" y="2938463"/>
          <p14:tracePt t="168311" x="5965825" y="2901950"/>
          <p14:tracePt t="168328" x="5857875" y="2894013"/>
          <p14:tracePt t="168345" x="5732463" y="2874963"/>
          <p14:tracePt t="168361" x="5608638" y="2857500"/>
          <p14:tracePt t="168378" x="5562600" y="2857500"/>
          <p14:tracePt t="168395" x="5518150" y="2857500"/>
          <p14:tracePt t="168411" x="5510213" y="2847975"/>
          <p14:tracePt t="168428" x="5500688" y="2847975"/>
          <p14:tracePt t="168445" x="5491163" y="2847975"/>
          <p14:tracePt t="168538" x="5491163" y="2840038"/>
          <p14:tracePt t="168546" x="5500688" y="2840038"/>
          <p14:tracePt t="168554" x="5510213" y="2830513"/>
          <p14:tracePt t="168562" x="5518150" y="2830513"/>
          <p14:tracePt t="168578" x="5537200" y="2830513"/>
          <p14:tracePt t="168595" x="5545138" y="2830513"/>
          <p14:tracePt t="168612" x="5562600" y="2830513"/>
          <p14:tracePt t="168628" x="5572125" y="2840038"/>
          <p14:tracePt t="168645" x="5608638" y="2840038"/>
          <p14:tracePt t="168662" x="5661025" y="2840038"/>
          <p14:tracePt t="168678" x="5741988" y="2822575"/>
          <p14:tracePt t="168695" x="5776913" y="2795588"/>
          <p14:tracePt t="168712" x="5830888" y="2768600"/>
          <p14:tracePt t="168728" x="5848350" y="2687638"/>
          <p14:tracePt t="168745" x="5848350" y="2554288"/>
          <p14:tracePt t="168762" x="5848350" y="2455863"/>
          <p14:tracePt t="168778" x="5848350" y="2401888"/>
          <p14:tracePt t="168795" x="5867400" y="2339975"/>
          <p14:tracePt t="168812" x="5875338" y="2303463"/>
          <p14:tracePt t="168828" x="5894388" y="2276475"/>
          <p14:tracePt t="168862" x="5894388" y="2268538"/>
          <p14:tracePt t="168878" x="5902325" y="2259013"/>
          <p14:tracePt t="168895" x="5919788" y="2232025"/>
          <p14:tracePt t="168912" x="5946775" y="2197100"/>
          <p14:tracePt t="168929" x="5965825" y="2179638"/>
          <p14:tracePt t="168945" x="5983288" y="2170113"/>
          <p14:tracePt t="168986" x="5983288" y="2160588"/>
          <p14:tracePt t="168995" x="5991225" y="2160588"/>
          <p14:tracePt t="169012" x="6000750" y="2160588"/>
          <p14:tracePt t="169050" x="6018213" y="2160588"/>
          <p14:tracePt t="169130" x="6000750" y="2170113"/>
          <p14:tracePt t="169138" x="5956300" y="2170113"/>
          <p14:tracePt t="169146" x="5875338" y="2170113"/>
          <p14:tracePt t="169162" x="5688013" y="2170113"/>
          <p14:tracePt t="169179" x="5446713" y="2170113"/>
          <p14:tracePt t="169195" x="5160963" y="2170113"/>
          <p14:tracePt t="169212" x="4867275" y="2170113"/>
          <p14:tracePt t="169229" x="4633913" y="2170113"/>
          <p14:tracePt t="169245" x="4429125" y="2170113"/>
          <p14:tracePt t="169262" x="4268788" y="2197100"/>
          <p14:tracePt t="169279" x="4125913" y="2205038"/>
          <p14:tracePt t="169295" x="3956050" y="2205038"/>
          <p14:tracePt t="169312" x="3786188" y="2205038"/>
          <p14:tracePt t="169329" x="3608388" y="2205038"/>
          <p14:tracePt t="169346" x="3330575" y="2205038"/>
          <p14:tracePt t="169362" x="3152775" y="2214563"/>
          <p14:tracePt t="169379" x="2982913" y="2232025"/>
          <p14:tracePt t="169396" x="2840038" y="2232025"/>
          <p14:tracePt t="169412" x="2670175" y="2251075"/>
          <p14:tracePt t="169429" x="2500313" y="2286000"/>
          <p14:tracePt t="169446" x="2295525" y="2295525"/>
          <p14:tracePt t="169462" x="2081213" y="2322513"/>
          <p14:tracePt t="169479" x="1982788" y="2339975"/>
          <p14:tracePt t="169496" x="1938338" y="2347913"/>
          <p14:tracePt t="169512" x="1751013" y="2347913"/>
          <p14:tracePt t="169529" x="1598613" y="2347913"/>
          <p14:tracePt t="169546" x="1357313" y="2347913"/>
          <p14:tracePt t="169562" x="1214438" y="2347913"/>
          <p14:tracePt t="169579" x="1081088" y="2347913"/>
          <p14:tracePt t="169626" x="1017588" y="2347913"/>
          <p14:tracePt t="169634" x="1000125" y="2347913"/>
          <p14:tracePt t="169646" x="965200" y="2366963"/>
          <p14:tracePt t="169662" x="911225" y="2393950"/>
          <p14:tracePt t="169679" x="839788" y="2428875"/>
          <p14:tracePt t="169696" x="822325" y="2446338"/>
          <p14:tracePt t="169712" x="785813" y="2527300"/>
          <p14:tracePt t="169729" x="776288" y="2652713"/>
          <p14:tracePt t="169746" x="776288" y="2884488"/>
          <p14:tracePt t="169763" x="776288" y="2973388"/>
          <p14:tracePt t="169779" x="847725" y="3098800"/>
          <p14:tracePt t="169796" x="973138" y="3322638"/>
          <p14:tracePt t="169813" x="1116013" y="3571875"/>
          <p14:tracePt t="169829" x="1169988" y="3714750"/>
          <p14:tracePt t="169846" x="1223963" y="3867150"/>
          <p14:tracePt t="169863" x="1268413" y="4027488"/>
          <p14:tracePt t="169879" x="1322388" y="4187825"/>
          <p14:tracePt t="169896" x="1401763" y="4330700"/>
          <p14:tracePt t="169913" x="1509713" y="4456113"/>
          <p14:tracePt t="169929" x="1670050" y="4554538"/>
          <p14:tracePt t="169946" x="1938338" y="4652963"/>
          <p14:tracePt t="169963" x="2027238" y="4679950"/>
          <p14:tracePt t="169979" x="2224088" y="4741863"/>
          <p14:tracePt t="169996" x="2473325" y="4795838"/>
          <p14:tracePt t="170013" x="2581275" y="4822825"/>
          <p14:tracePt t="170046" x="2795588" y="4848225"/>
          <p14:tracePt t="170063" x="3179763" y="4848225"/>
          <p14:tracePt t="170079" x="3768725" y="4848225"/>
          <p14:tracePt t="170096" x="4419600" y="4848225"/>
          <p14:tracePt t="170113" x="5027613" y="4848225"/>
          <p14:tracePt t="170130" x="5634038" y="4848225"/>
          <p14:tracePt t="170146" x="6384925" y="4732338"/>
          <p14:tracePt t="170163" x="6894513" y="4589463"/>
          <p14:tracePt t="170180" x="7375525" y="4384675"/>
          <p14:tracePt t="170196" x="7572375" y="4322763"/>
          <p14:tracePt t="170213" x="7813675" y="4214813"/>
          <p14:tracePt t="170230" x="8010525" y="4116388"/>
          <p14:tracePt t="170246" x="8126413" y="4037013"/>
          <p14:tracePt t="170263" x="8205788" y="3956050"/>
          <p14:tracePt t="170280" x="8232775" y="3929063"/>
          <p14:tracePt t="170296" x="8232775" y="3902075"/>
          <p14:tracePt t="170313" x="8242300" y="3840163"/>
          <p14:tracePt t="170330" x="8232775" y="3670300"/>
          <p14:tracePt t="170346" x="8161338" y="3527425"/>
          <p14:tracePt t="170363" x="8027988" y="3375025"/>
          <p14:tracePt t="170380" x="7848600" y="3232150"/>
          <p14:tracePt t="170396" x="7653338" y="3081338"/>
          <p14:tracePt t="170413" x="7439025" y="2965450"/>
          <p14:tracePt t="170430" x="7215188" y="2857500"/>
          <p14:tracePt t="170446" x="7018338" y="2768600"/>
          <p14:tracePt t="170463" x="6831013" y="2679700"/>
          <p14:tracePt t="170480" x="6661150" y="2608263"/>
          <p14:tracePt t="170496" x="6473825" y="2562225"/>
          <p14:tracePt t="170513" x="6286500" y="2490788"/>
          <p14:tracePt t="170530" x="5938838" y="2419350"/>
          <p14:tracePt t="170547" x="5697538" y="2411413"/>
          <p14:tracePt t="170563" x="5510213" y="2411413"/>
          <p14:tracePt t="170580" x="5259388" y="2411413"/>
          <p14:tracePt t="170597" x="4983163" y="2411413"/>
          <p14:tracePt t="170613" x="4518025" y="2347913"/>
          <p14:tracePt t="170630" x="3973513" y="2241550"/>
          <p14:tracePt t="170647" x="3438525" y="2170113"/>
          <p14:tracePt t="170663" x="2857500" y="2081213"/>
          <p14:tracePt t="170680" x="2259013" y="2054225"/>
          <p14:tracePt t="170697" x="1776413" y="2054225"/>
          <p14:tracePt t="170713" x="1438275" y="2054225"/>
          <p14:tracePt t="170731" x="965200" y="2062163"/>
          <p14:tracePt t="170747" x="642938" y="2116138"/>
          <p14:tracePt t="170763" x="366713" y="2152650"/>
          <p14:tracePt t="170780" x="98425" y="2197100"/>
          <p14:tracePt t="170797" x="0" y="2214563"/>
          <p14:tracePt t="170813" x="0" y="2259013"/>
          <p14:tracePt t="170847" x="0" y="2286000"/>
          <p14:tracePt t="170863" x="0" y="2303463"/>
          <p14:tracePt t="170880" x="0" y="2347913"/>
          <p14:tracePt t="170897" x="0" y="2401888"/>
          <p14:tracePt t="170913" x="0" y="2455863"/>
          <p14:tracePt t="170931" x="0" y="2571750"/>
          <p14:tracePt t="170947" x="0" y="2660650"/>
          <p14:tracePt t="170964" x="0" y="2741613"/>
          <p14:tracePt t="170980" x="0" y="2847975"/>
          <p14:tracePt t="170997" x="9525" y="2955925"/>
          <p14:tracePt t="171014" x="71438" y="3089275"/>
          <p14:tracePt t="171030" x="125413" y="3214688"/>
          <p14:tracePt t="171047" x="152400" y="3251200"/>
          <p14:tracePt t="171064" x="258763" y="3411538"/>
          <p14:tracePt t="171080" x="285750" y="3446463"/>
          <p14:tracePt t="171097" x="374650" y="3554413"/>
          <p14:tracePt t="171114" x="517525" y="3697288"/>
          <p14:tracePt t="171131" x="731838" y="3867150"/>
          <p14:tracePt t="171147" x="893763" y="3965575"/>
          <p14:tracePt t="171164" x="1071563" y="4054475"/>
          <p14:tracePt t="171180" x="1214438" y="4152900"/>
          <p14:tracePt t="171197" x="1401763" y="4241800"/>
          <p14:tracePt t="171214" x="1589088" y="4348163"/>
          <p14:tracePt t="171230" x="1973263" y="4438650"/>
          <p14:tracePt t="171247" x="2411413" y="4510088"/>
          <p14:tracePt t="171264" x="3089275" y="4572000"/>
          <p14:tracePt t="171280" x="3724275" y="4598988"/>
          <p14:tracePt t="171297" x="4527550" y="4633913"/>
          <p14:tracePt t="171314" x="5429250" y="4633913"/>
          <p14:tracePt t="171331" x="6680200" y="4633913"/>
          <p14:tracePt t="171347" x="7269163" y="4633913"/>
          <p14:tracePt t="171364" x="7500938" y="4625975"/>
          <p14:tracePt t="171381" x="7599363" y="4589463"/>
          <p14:tracePt t="171397" x="7616825" y="4589463"/>
          <p14:tracePt t="171414" x="7616825" y="4572000"/>
          <p14:tracePt t="171431" x="7616825" y="4562475"/>
          <p14:tracePt t="171447" x="7616825" y="4537075"/>
          <p14:tracePt t="171464" x="7608888" y="4527550"/>
          <p14:tracePt t="172260" x="7599363" y="4527550"/>
          <p14:tracePt t="172267" x="7599363" y="4518025"/>
          <p14:tracePt t="172291" x="7599363" y="4510088"/>
          <p14:tracePt t="172323" x="7608888" y="4500563"/>
          <p14:tracePt t="172627" x="7608888" y="4491038"/>
          <p14:tracePt t="172643" x="7599363" y="4483100"/>
          <p14:tracePt t="172652" x="7589838" y="4473575"/>
          <p14:tracePt t="172668" x="7589838" y="4465638"/>
          <p14:tracePt t="172682" x="7581900" y="4446588"/>
          <p14:tracePt t="172699" x="7554913" y="4411663"/>
          <p14:tracePt t="172715" x="7466013" y="4259263"/>
          <p14:tracePt t="172732" x="7367588" y="4108450"/>
          <p14:tracePt t="172748" x="7232650" y="3929063"/>
          <p14:tracePt t="172765" x="7134225" y="3795713"/>
          <p14:tracePt t="172782" x="7000875" y="3643313"/>
          <p14:tracePt t="172798" x="6875463" y="3482975"/>
          <p14:tracePt t="172815" x="6742113" y="3330575"/>
          <p14:tracePt t="172832" x="6572250" y="3116263"/>
          <p14:tracePt t="172849" x="6402388" y="2946400"/>
          <p14:tracePt t="172865" x="6242050" y="2803525"/>
          <p14:tracePt t="172882" x="6054725" y="2660650"/>
          <p14:tracePt t="172899" x="5857875" y="2536825"/>
          <p14:tracePt t="172915" x="5537200" y="2366963"/>
          <p14:tracePt t="172932" x="5295900" y="2268538"/>
          <p14:tracePt t="172949" x="5089525" y="2205038"/>
          <p14:tracePt t="172965" x="5062538" y="2205038"/>
          <p14:tracePt t="172982" x="4848225" y="2160588"/>
          <p14:tracePt t="172999" x="4438650" y="2125663"/>
          <p14:tracePt t="173015" x="3973513" y="2125663"/>
          <p14:tracePt t="173032" x="3394075" y="2125663"/>
          <p14:tracePt t="173049" x="2830513" y="2125663"/>
          <p14:tracePt t="173065" x="2205038" y="2125663"/>
          <p14:tracePt t="173082" x="1741488" y="2125663"/>
          <p14:tracePt t="173099" x="1633538" y="2125663"/>
          <p14:tracePt t="173116" x="901700" y="2125663"/>
          <p14:tracePt t="173132" x="411163" y="2125663"/>
          <p14:tracePt t="173149" x="0" y="2125663"/>
          <p14:tracePt t="173165" x="0" y="2152650"/>
          <p14:tracePt t="173182" x="0" y="2205038"/>
          <p14:tracePt t="173199" x="0" y="2259013"/>
          <p14:tracePt t="173216" x="0" y="2322513"/>
          <p14:tracePt t="173232" x="0" y="2339975"/>
          <p14:tracePt t="173249" x="0" y="2500313"/>
          <p14:tracePt t="173265" x="0" y="2679700"/>
          <p14:tracePt t="173282" x="0" y="2813050"/>
          <p14:tracePt t="173299" x="0" y="2982913"/>
          <p14:tracePt t="173316" x="133350" y="3259138"/>
          <p14:tracePt t="173333" x="312738" y="3446463"/>
          <p14:tracePt t="173349" x="660400" y="3751263"/>
          <p14:tracePt t="173366" x="1125538" y="4098925"/>
          <p14:tracePt t="173382" x="1643063" y="4473575"/>
          <p14:tracePt t="173399" x="1928813" y="4660900"/>
          <p14:tracePt t="173416" x="2295525" y="4902200"/>
          <p14:tracePt t="173432" x="2670175" y="5108575"/>
          <p14:tracePt t="173449" x="3009900" y="5251450"/>
          <p14:tracePt t="173466" x="3367088" y="5411788"/>
          <p14:tracePt t="173482" x="3705225" y="5491163"/>
          <p14:tracePt t="173500" x="4340225" y="5545138"/>
          <p14:tracePt t="173516" x="4510088" y="5545138"/>
          <p14:tracePt t="173533" x="5054600" y="5473700"/>
          <p14:tracePt t="173549" x="5180013" y="5465763"/>
          <p14:tracePt t="173566" x="5375275" y="5402263"/>
          <p14:tracePt t="173582" x="5500688" y="5330825"/>
          <p14:tracePt t="173599" x="5661025" y="5232400"/>
          <p14:tracePt t="173616" x="5724525" y="5197475"/>
          <p14:tracePt t="173633" x="5759450" y="5153025"/>
          <p14:tracePt t="173649" x="5830888" y="5062538"/>
          <p14:tracePt t="173666" x="5848350" y="5010150"/>
          <p14:tracePt t="173682" x="5867400" y="4956175"/>
          <p14:tracePt t="173700" x="5894388" y="4830763"/>
          <p14:tracePt t="173716" x="5919788" y="4741863"/>
          <p14:tracePt t="173733" x="5919788" y="4589463"/>
          <p14:tracePt t="173749" x="5919788" y="4384675"/>
          <p14:tracePt t="173766" x="5884863" y="4205288"/>
          <p14:tracePt t="173783" x="5813425" y="4062413"/>
          <p14:tracePt t="173799" x="5759450" y="3946525"/>
          <p14:tracePt t="173816" x="5741988" y="3911600"/>
          <p14:tracePt t="173833" x="5732463" y="3875088"/>
          <p14:tracePt t="173849" x="5724525" y="3732213"/>
          <p14:tracePt t="173866" x="5724525" y="3544888"/>
          <p14:tracePt t="173883" x="5724525" y="3375025"/>
          <p14:tracePt t="173900" x="5688013" y="3197225"/>
          <p14:tracePt t="173916" x="5670550" y="3116263"/>
          <p14:tracePt t="173933" x="5643563" y="3081338"/>
          <p14:tracePt t="173949" x="5643563" y="3071813"/>
          <p14:tracePt t="173966" x="5581650" y="3000375"/>
          <p14:tracePt t="173983" x="5438775" y="2901950"/>
          <p14:tracePt t="173999" x="5251450" y="2803525"/>
          <p14:tracePt t="174016" x="5037138" y="2705100"/>
          <p14:tracePt t="174033" x="4803775" y="2625725"/>
          <p14:tracePt t="174049" x="4572000" y="2589213"/>
          <p14:tracePt t="174066" x="4411663" y="2571750"/>
          <p14:tracePt t="174083" x="4170363" y="2571750"/>
          <p14:tracePt t="174100" x="3348038" y="2625725"/>
          <p14:tracePt t="174116" x="2768600" y="2714625"/>
          <p14:tracePt t="174133" x="2322513" y="2776538"/>
          <p14:tracePt t="174150" x="2286000" y="2776538"/>
          <p14:tracePt t="174166" x="1911350" y="2813050"/>
          <p14:tracePt t="174183" x="1731963" y="2857500"/>
          <p14:tracePt t="174200" x="1241425" y="2965450"/>
          <p14:tracePt t="174216" x="750888" y="3036888"/>
          <p14:tracePt t="174233" x="419100" y="3089275"/>
          <p14:tracePt t="174250" x="214313" y="3125788"/>
          <p14:tracePt t="174266" x="36513" y="3152775"/>
          <p14:tracePt t="174283" x="0" y="3197225"/>
          <p14:tracePt t="174300" x="0" y="3251200"/>
          <p14:tracePt t="174317" x="0" y="3286125"/>
          <p14:tracePt t="174333" x="0" y="3313113"/>
          <p14:tracePt t="174350" x="0" y="3357563"/>
          <p14:tracePt t="174366" x="0" y="3384550"/>
          <p14:tracePt t="174383" x="0" y="3419475"/>
          <p14:tracePt t="174400" x="0" y="3500438"/>
          <p14:tracePt t="174416" x="0" y="3581400"/>
          <p14:tracePt t="174433" x="0" y="3679825"/>
          <p14:tracePt t="174450" x="0" y="3795713"/>
          <p14:tracePt t="174466" x="0" y="3965575"/>
          <p14:tracePt t="174483" x="17463" y="4054475"/>
          <p14:tracePt t="174500" x="160338" y="4330700"/>
          <p14:tracePt t="174517" x="312738" y="4518025"/>
          <p14:tracePt t="174534" x="500063" y="4697413"/>
          <p14:tracePt t="174550" x="500063" y="4705350"/>
          <p14:tracePt t="174567" x="795338" y="4867275"/>
          <p14:tracePt t="174583" x="1089025" y="5054600"/>
          <p14:tracePt t="174600" x="1347788" y="5214938"/>
          <p14:tracePt t="174617" x="1625600" y="5367338"/>
          <p14:tracePt t="174634" x="1768475" y="5456238"/>
          <p14:tracePt t="174650" x="1965325" y="5545138"/>
          <p14:tracePt t="174667" x="2170113" y="5581650"/>
          <p14:tracePt t="174683" x="2411413" y="5589588"/>
          <p14:tracePt t="174700" x="2973388" y="5589588"/>
          <p14:tracePt t="174717" x="3322638" y="5554663"/>
          <p14:tracePt t="174734" x="3625850" y="5456238"/>
          <p14:tracePt t="174750" x="4044950" y="5313363"/>
          <p14:tracePt t="174767" x="4133850" y="5286375"/>
          <p14:tracePt t="174783" x="4313238" y="5180013"/>
          <p14:tracePt t="174800" x="4491038" y="5054600"/>
          <p14:tracePt t="174817" x="4652963" y="4902200"/>
          <p14:tracePt t="174834" x="4803775" y="4679950"/>
          <p14:tracePt t="174850" x="4973638" y="4456113"/>
          <p14:tracePt t="174867" x="5054600" y="4402138"/>
          <p14:tracePt t="174883" x="5187950" y="4295775"/>
          <p14:tracePt t="174901" x="5572125" y="4010025"/>
          <p14:tracePt t="174917" x="5688013" y="3830638"/>
          <p14:tracePt t="174934" x="5724525" y="3643313"/>
          <p14:tracePt t="174950" x="5724525" y="3375025"/>
          <p14:tracePt t="174967" x="5661025" y="3116263"/>
          <p14:tracePt t="174984" x="5572125" y="2946400"/>
          <p14:tracePt t="175000" x="5456238" y="2813050"/>
          <p14:tracePt t="175017" x="5330825" y="2724150"/>
          <p14:tracePt t="175034" x="5205413" y="2652713"/>
          <p14:tracePt t="175050" x="5054600" y="2589213"/>
          <p14:tracePt t="175067" x="4803775" y="2509838"/>
          <p14:tracePt t="175084" x="4616450" y="2482850"/>
          <p14:tracePt t="175101" x="3776663" y="2357438"/>
          <p14:tracePt t="175117" x="2795588" y="2160588"/>
          <p14:tracePt t="175134" x="1758950" y="2000250"/>
          <p14:tracePt t="175150" x="785813" y="1857375"/>
          <p14:tracePt t="175167" x="285750" y="1857375"/>
          <p14:tracePt t="175184" x="0" y="1857375"/>
          <p14:tracePt t="175201" x="0" y="1874838"/>
          <p14:tracePt t="175234" x="0" y="1901825"/>
          <p14:tracePt t="175251" x="0" y="1946275"/>
          <p14:tracePt t="175267" x="0" y="1990725"/>
          <p14:tracePt t="175284" x="0" y="2009775"/>
          <p14:tracePt t="175301" x="0" y="2081213"/>
          <p14:tracePt t="175317" x="0" y="2116138"/>
          <p14:tracePt t="175334" x="0" y="2179638"/>
          <p14:tracePt t="175351" x="0" y="2224088"/>
          <p14:tracePt t="175367" x="0" y="2268538"/>
          <p14:tracePt t="175384" x="0" y="2339975"/>
          <p14:tracePt t="175401" x="26988" y="2411413"/>
          <p14:tracePt t="175417" x="80963" y="2490788"/>
          <p14:tracePt t="175434" x="357188" y="2776538"/>
          <p14:tracePt t="175451" x="366713" y="2786063"/>
          <p14:tracePt t="175467" x="741363" y="3062288"/>
          <p14:tracePt t="175484" x="1062038" y="3295650"/>
          <p14:tracePt t="175501" x="1465263" y="3571875"/>
          <p14:tracePt t="175518" x="1670050" y="3724275"/>
          <p14:tracePt t="175534" x="1830388" y="3840163"/>
          <p14:tracePt t="175551" x="1965325" y="3929063"/>
          <p14:tracePt t="175567" x="2152650" y="4054475"/>
          <p14:tracePt t="175584" x="2419350" y="4170363"/>
          <p14:tracePt t="175601" x="2527300" y="4214813"/>
          <p14:tracePt t="175634" x="2705100" y="4268788"/>
          <p14:tracePt t="175651" x="2965450" y="4330700"/>
          <p14:tracePt t="175667" x="3089275" y="4348163"/>
          <p14:tracePt t="175684" x="3367088" y="4384675"/>
          <p14:tracePt t="175701" x="3938588" y="4473575"/>
          <p14:tracePt t="175718" x="4384675" y="4473575"/>
          <p14:tracePt t="175735" x="4724400" y="4473575"/>
          <p14:tracePt t="175751" x="4973638" y="4473575"/>
          <p14:tracePt t="175768" x="5116513" y="4465638"/>
          <p14:tracePt t="175784" x="5214938" y="4419600"/>
          <p14:tracePt t="175801" x="5241925" y="4394200"/>
          <p14:tracePt t="175818" x="5241925" y="4367213"/>
          <p14:tracePt t="175835" x="5241925" y="4330700"/>
          <p14:tracePt t="175851" x="5214938" y="4268788"/>
          <p14:tracePt t="175868" x="5187950" y="4241800"/>
          <p14:tracePt t="175885" x="5126038" y="4170363"/>
          <p14:tracePt t="175901" x="5089525" y="4143375"/>
          <p14:tracePt t="175918" x="5045075" y="4116388"/>
          <p14:tracePt t="176181" x="5037138" y="4116388"/>
          <p14:tracePt t="176189" x="5018088" y="4081463"/>
          <p14:tracePt t="176201" x="5000625" y="4062413"/>
          <p14:tracePt t="176218" x="4973638" y="4054475"/>
          <p14:tracePt t="176235" x="4938713" y="4017963"/>
          <p14:tracePt t="176549" x="4919663" y="4017963"/>
          <p14:tracePt t="176557" x="4911725" y="4010025"/>
          <p14:tracePt t="176568" x="4902200" y="4000500"/>
          <p14:tracePt t="176585" x="4875213" y="3990975"/>
          <p14:tracePt t="176602" x="4848225" y="3956050"/>
          <p14:tracePt t="176618" x="4822825" y="3894138"/>
          <p14:tracePt t="176635" x="4776788" y="3822700"/>
          <p14:tracePt t="176652" x="4714875" y="3724275"/>
          <p14:tracePt t="176668" x="4581525" y="3598863"/>
          <p14:tracePt t="176685" x="4375150" y="3438525"/>
          <p14:tracePt t="176702" x="4187825" y="3322638"/>
          <p14:tracePt t="176718" x="3946525" y="3170238"/>
          <p14:tracePt t="176736" x="3652838" y="2973388"/>
          <p14:tracePt t="176752" x="3340100" y="2776538"/>
          <p14:tracePt t="176768" x="3089275" y="2571750"/>
          <p14:tracePt t="176785" x="2938463" y="2446338"/>
          <p14:tracePt t="176802" x="2562225" y="2160588"/>
          <p14:tracePt t="176819" x="2205038" y="1874838"/>
          <p14:tracePt t="176835" x="1884363" y="1643063"/>
          <p14:tracePt t="176852" x="1697038" y="1490663"/>
          <p14:tracePt t="176869" x="1562100" y="1374775"/>
          <p14:tracePt t="176885" x="1490663" y="1258888"/>
          <p14:tracePt t="176902" x="1473200" y="1169988"/>
          <p14:tracePt t="176919" x="1465263" y="1098550"/>
          <p14:tracePt t="176936" x="1465263" y="1027113"/>
          <p14:tracePt t="176952" x="1465263" y="946150"/>
          <p14:tracePt t="176969" x="1446213" y="857250"/>
          <p14:tracePt t="176985" x="1438275" y="795338"/>
          <p14:tracePt t="177002" x="1393825" y="669925"/>
          <p14:tracePt t="177019" x="1347788" y="561975"/>
          <p14:tracePt t="177052" x="1322388" y="509588"/>
          <p14:tracePt t="177069" x="1295400" y="446088"/>
          <p14:tracePt t="177086" x="1285875" y="401638"/>
          <p14:tracePt t="177102" x="1276350" y="374650"/>
          <p14:tracePt t="178143" x="1393825" y="107950"/>
        </p14:tracePtLst>
      </p14:laserTraceLst>
    </p:ext>
  </p:extLs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</Words>
  <Application>Microsoft Office PowerPoint</Application>
  <PresentationFormat>Ecrã Panorâmico</PresentationFormat>
  <Paragraphs>3</Paragraphs>
  <Slides>1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Kátia Susana Farias Dourado</dc:creator>
  <cp:lastModifiedBy>Kátia Susana Farias Dourado</cp:lastModifiedBy>
  <cp:revision>8</cp:revision>
  <dcterms:created xsi:type="dcterms:W3CDTF">2017-01-19T18:28:18Z</dcterms:created>
  <dcterms:modified xsi:type="dcterms:W3CDTF">2017-01-19T21:44:12Z</dcterms:modified>
</cp:coreProperties>
</file>